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8" r:id="rId4"/>
    <p:sldMasterId id="2147483677" r:id="rId5"/>
    <p:sldMasterId id="2147483657" r:id="rId6"/>
    <p:sldMasterId id="2147483699" r:id="rId7"/>
    <p:sldMasterId id="2147483722" r:id="rId8"/>
    <p:sldMasterId id="2147483747" r:id="rId9"/>
    <p:sldMasterId id="2147483772" r:id="rId10"/>
  </p:sldMasterIdLst>
  <p:notesMasterIdLst>
    <p:notesMasterId r:id="rId12"/>
  </p:notesMasterIdLst>
  <p:handoutMasterIdLst>
    <p:handoutMasterId r:id="rId13"/>
  </p:handoutMasterIdLst>
  <p:sldIdLst>
    <p:sldId id="428" r:id="rId11"/>
  </p:sldIdLst>
  <p:sldSz cx="6858000" cy="9906000" type="A4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Marianne" panose="02000000000000000000" pitchFamily="2" charset="0"/>
      <p:regular r:id="rId15"/>
      <p:bold r:id="rId16"/>
      <p:italic r:id="rId17"/>
      <p:boldItalic r:id="rId18"/>
    </p:embeddedFont>
    <p:embeddedFont>
      <p:font typeface="Marianne bold" panose="020B0604020202020204" charset="0"/>
      <p:bold r:id="rId19"/>
    </p:embeddedFont>
    <p:embeddedFont>
      <p:font typeface="Marianne Light" panose="02000000000000000000" pitchFamily="2" charset="0"/>
      <p:regular r:id="rId20"/>
      <p:italic r:id="rId21"/>
    </p:embeddedFont>
    <p:embeddedFont>
      <p:font typeface="Marianne Medium" panose="02000000000000000000" pitchFamily="2" charset="0"/>
      <p:regular r:id="rId22"/>
      <p: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ge1" id="{8DC8CBC0-2DBC-456F-8830-D9E4E5FAE58F}">
          <p14:sldIdLst>
            <p14:sldId id="428"/>
          </p14:sldIdLst>
        </p14:section>
        <p14:section name="Portage2" id="{66816AFA-70B8-4BAD-9493-F6052A93F29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18002A-70ED-2924-BBBE-3D8A2F06D39E}" name="Heitor Malheiro" initials="HM" userId="S::heitor.malheiro@mprez.fr::0e0a98d2-cb36-4b4f-81ce-3e7f5eaf38b1" providerId="AD"/>
  <p188:author id="{FF7E09ED-9AE8-2C6E-60A3-0331D70B8720}" name="Philippine Maroniez" initials="" userId="S::philippine.maroniez@mprez.fr::7c9fdb7f-ef9e-4c65-89b8-630c2b0095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3BE"/>
    <a:srgbClr val="94B2FA"/>
    <a:srgbClr val="FFFFFF"/>
    <a:srgbClr val="EB94C2"/>
    <a:srgbClr val="CBBBD9"/>
    <a:srgbClr val="B0BFF0"/>
    <a:srgbClr val="FCE5F2"/>
    <a:srgbClr val="5C0F38"/>
    <a:srgbClr val="EFC9DC"/>
    <a:srgbClr val="E5D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4C4D1-2C32-4E75-8C56-0B1B51FC31EF}" v="134" dt="2026-01-26T13:19:4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86335" autoAdjust="0"/>
  </p:normalViewPr>
  <p:slideViewPr>
    <p:cSldViewPr snapToGrid="0">
      <p:cViewPr>
        <p:scale>
          <a:sx n="125" d="100"/>
          <a:sy n="125" d="100"/>
        </p:scale>
        <p:origin x="864" y="-2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IRA Cecilia" userId="4fe7ac00-8ade-4257-af41-feaed5aa1130" providerId="ADAL" clId="{E09B7839-C602-4166-80FA-9ACFC54251F0}"/>
    <pc:docChg chg="undo redo custSel addSld delSld modSld sldOrd delMainMaster modMainMaster modSection">
      <pc:chgData name="MOREIRA Cecilia" userId="4fe7ac00-8ade-4257-af41-feaed5aa1130" providerId="ADAL" clId="{E09B7839-C602-4166-80FA-9ACFC54251F0}" dt="2026-01-26T15:54:03.902" v="6277" actId="20577"/>
      <pc:docMkLst>
        <pc:docMk/>
      </pc:docMkLst>
      <pc:sldChg chg="modSp del mod">
        <pc:chgData name="MOREIRA Cecilia" userId="4fe7ac00-8ade-4257-af41-feaed5aa1130" providerId="ADAL" clId="{E09B7839-C602-4166-80FA-9ACFC54251F0}" dt="2026-01-26T11:17:55.159" v="2697" actId="47"/>
        <pc:sldMkLst>
          <pc:docMk/>
          <pc:sldMk cId="1094805289" sldId="316"/>
        </pc:sldMkLst>
        <pc:spChg chg="mod">
          <ac:chgData name="MOREIRA Cecilia" userId="4fe7ac00-8ade-4257-af41-feaed5aa1130" providerId="ADAL" clId="{E09B7839-C602-4166-80FA-9ACFC54251F0}" dt="2026-01-26T10:33:35.785" v="1849" actId="27636"/>
          <ac:spMkLst>
            <pc:docMk/>
            <pc:sldMk cId="1094805289" sldId="316"/>
            <ac:spMk id="9" creationId="{9B657481-E11A-1219-86D4-E9EACC41AEBA}"/>
          </ac:spMkLst>
        </pc:spChg>
      </pc:sldChg>
      <pc:sldChg chg="delSp modSp del mod">
        <pc:chgData name="MOREIRA Cecilia" userId="4fe7ac00-8ade-4257-af41-feaed5aa1130" providerId="ADAL" clId="{E09B7839-C602-4166-80FA-9ACFC54251F0}" dt="2026-01-26T11:17:49.774" v="2685" actId="47"/>
        <pc:sldMkLst>
          <pc:docMk/>
          <pc:sldMk cId="642833737" sldId="328"/>
        </pc:sldMkLst>
      </pc:sldChg>
      <pc:sldChg chg="addSp delSp modSp del mod">
        <pc:chgData name="MOREIRA Cecilia" userId="4fe7ac00-8ade-4257-af41-feaed5aa1130" providerId="ADAL" clId="{E09B7839-C602-4166-80FA-9ACFC54251F0}" dt="2026-01-26T11:17:50.420" v="2688" actId="47"/>
        <pc:sldMkLst>
          <pc:docMk/>
          <pc:sldMk cId="1595668178" sldId="368"/>
        </pc:sldMkLst>
      </pc:sldChg>
      <pc:sldChg chg="del">
        <pc:chgData name="MOREIRA Cecilia" userId="4fe7ac00-8ade-4257-af41-feaed5aa1130" providerId="ADAL" clId="{E09B7839-C602-4166-80FA-9ACFC54251F0}" dt="2026-01-26T11:17:52.431" v="2693" actId="47"/>
        <pc:sldMkLst>
          <pc:docMk/>
          <pc:sldMk cId="3506718791" sldId="371"/>
        </pc:sldMkLst>
      </pc:sldChg>
      <pc:sldChg chg="del">
        <pc:chgData name="MOREIRA Cecilia" userId="4fe7ac00-8ade-4257-af41-feaed5aa1130" providerId="ADAL" clId="{E09B7839-C602-4166-80FA-9ACFC54251F0}" dt="2026-01-26T11:17:52.960" v="2694" actId="47"/>
        <pc:sldMkLst>
          <pc:docMk/>
          <pc:sldMk cId="996395467" sldId="413"/>
        </pc:sldMkLst>
      </pc:sldChg>
      <pc:sldChg chg="addSp delSp modSp del mod">
        <pc:chgData name="MOREIRA Cecilia" userId="4fe7ac00-8ade-4257-af41-feaed5aa1130" providerId="ADAL" clId="{E09B7839-C602-4166-80FA-9ACFC54251F0}" dt="2026-01-26T11:17:50.602" v="2689" actId="47"/>
        <pc:sldMkLst>
          <pc:docMk/>
          <pc:sldMk cId="940206050" sldId="414"/>
        </pc:sldMkLst>
        <pc:spChg chg="mod">
          <ac:chgData name="MOREIRA Cecilia" userId="4fe7ac00-8ade-4257-af41-feaed5aa1130" providerId="ADAL" clId="{E09B7839-C602-4166-80FA-9ACFC54251F0}" dt="2026-01-26T10:33:46.972" v="1857" actId="27636"/>
          <ac:spMkLst>
            <pc:docMk/>
            <pc:sldMk cId="940206050" sldId="414"/>
            <ac:spMk id="4" creationId="{84988FD9-7DC5-6FE2-B03D-0968C7D8D292}"/>
          </ac:spMkLst>
        </pc:spChg>
      </pc:sldChg>
      <pc:sldChg chg="addSp delSp modSp del mod">
        <pc:chgData name="MOREIRA Cecilia" userId="4fe7ac00-8ade-4257-af41-feaed5aa1130" providerId="ADAL" clId="{E09B7839-C602-4166-80FA-9ACFC54251F0}" dt="2026-01-26T11:17:50.813" v="2690" actId="47"/>
        <pc:sldMkLst>
          <pc:docMk/>
          <pc:sldMk cId="1932685701" sldId="415"/>
        </pc:sldMkLst>
        <pc:spChg chg="mod">
          <ac:chgData name="MOREIRA Cecilia" userId="4fe7ac00-8ade-4257-af41-feaed5aa1130" providerId="ADAL" clId="{E09B7839-C602-4166-80FA-9ACFC54251F0}" dt="2026-01-26T10:33:46.987" v="1858" actId="27636"/>
          <ac:spMkLst>
            <pc:docMk/>
            <pc:sldMk cId="1932685701" sldId="415"/>
            <ac:spMk id="4" creationId="{D348E396-E5D8-E37B-26DC-A1B216324053}"/>
          </ac:spMkLst>
        </pc:spChg>
      </pc:sldChg>
      <pc:sldChg chg="addSp delSp modSp del mod ord">
        <pc:chgData name="MOREIRA Cecilia" userId="4fe7ac00-8ade-4257-af41-feaed5aa1130" providerId="ADAL" clId="{E09B7839-C602-4166-80FA-9ACFC54251F0}" dt="2026-01-26T11:17:49.684" v="2682" actId="47"/>
        <pc:sldMkLst>
          <pc:docMk/>
          <pc:sldMk cId="74443005" sldId="419"/>
        </pc:sldMkLst>
      </pc:sldChg>
      <pc:sldChg chg="modSp del mod">
        <pc:chgData name="MOREIRA Cecilia" userId="4fe7ac00-8ade-4257-af41-feaed5aa1130" providerId="ADAL" clId="{E09B7839-C602-4166-80FA-9ACFC54251F0}" dt="2026-01-26T11:17:55.717" v="2698" actId="47"/>
        <pc:sldMkLst>
          <pc:docMk/>
          <pc:sldMk cId="3408804848" sldId="422"/>
        </pc:sldMkLst>
        <pc:spChg chg="mod">
          <ac:chgData name="MOREIRA Cecilia" userId="4fe7ac00-8ade-4257-af41-feaed5aa1130" providerId="ADAL" clId="{E09B7839-C602-4166-80FA-9ACFC54251F0}" dt="2026-01-26T10:33:47.005" v="1860" actId="27636"/>
          <ac:spMkLst>
            <pc:docMk/>
            <pc:sldMk cId="3408804848" sldId="422"/>
            <ac:spMk id="16" creationId="{23B9077A-BFAE-8526-3755-F7B566ABE946}"/>
          </ac:spMkLst>
        </pc:spChg>
      </pc:sldChg>
      <pc:sldChg chg="delSp modSp del mod">
        <pc:chgData name="MOREIRA Cecilia" userId="4fe7ac00-8ade-4257-af41-feaed5aa1130" providerId="ADAL" clId="{E09B7839-C602-4166-80FA-9ACFC54251F0}" dt="2026-01-26T11:17:49.837" v="2687" actId="47"/>
        <pc:sldMkLst>
          <pc:docMk/>
          <pc:sldMk cId="2569875907" sldId="423"/>
        </pc:sldMkLst>
        <pc:spChg chg="mod">
          <ac:chgData name="MOREIRA Cecilia" userId="4fe7ac00-8ade-4257-af41-feaed5aa1130" providerId="ADAL" clId="{E09B7839-C602-4166-80FA-9ACFC54251F0}" dt="2026-01-26T10:33:35.762" v="1845" actId="27636"/>
          <ac:spMkLst>
            <pc:docMk/>
            <pc:sldMk cId="2569875907" sldId="423"/>
            <ac:spMk id="18" creationId="{585972B5-6B32-C18A-EAE5-D5D24050BD9D}"/>
          </ac:spMkLst>
        </pc:spChg>
        <pc:spChg chg="mod">
          <ac:chgData name="MOREIRA Cecilia" userId="4fe7ac00-8ade-4257-af41-feaed5aa1130" providerId="ADAL" clId="{E09B7839-C602-4166-80FA-9ACFC54251F0}" dt="2026-01-26T10:33:46.962" v="1856" actId="27636"/>
          <ac:spMkLst>
            <pc:docMk/>
            <pc:sldMk cId="2569875907" sldId="423"/>
            <ac:spMk id="20" creationId="{B0FE5B27-1D32-EAAB-7A60-DD7E7CBF9304}"/>
          </ac:spMkLst>
        </pc:spChg>
      </pc:sldChg>
      <pc:sldChg chg="modSp del mod">
        <pc:chgData name="MOREIRA Cecilia" userId="4fe7ac00-8ade-4257-af41-feaed5aa1130" providerId="ADAL" clId="{E09B7839-C602-4166-80FA-9ACFC54251F0}" dt="2026-01-26T11:17:54.583" v="2696" actId="47"/>
        <pc:sldMkLst>
          <pc:docMk/>
          <pc:sldMk cId="3862440631" sldId="426"/>
        </pc:sldMkLst>
        <pc:spChg chg="mod">
          <ac:chgData name="MOREIRA Cecilia" userId="4fe7ac00-8ade-4257-af41-feaed5aa1130" providerId="ADAL" clId="{E09B7839-C602-4166-80FA-9ACFC54251F0}" dt="2026-01-26T10:33:35.778" v="1848" actId="27636"/>
          <ac:spMkLst>
            <pc:docMk/>
            <pc:sldMk cId="3862440631" sldId="426"/>
            <ac:spMk id="9" creationId="{9B657481-E11A-1219-86D4-E9EACC41AEBA}"/>
          </ac:spMkLst>
        </pc:spChg>
      </pc:sldChg>
      <pc:sldChg chg="modSp del mod">
        <pc:chgData name="MOREIRA Cecilia" userId="4fe7ac00-8ade-4257-af41-feaed5aa1130" providerId="ADAL" clId="{E09B7839-C602-4166-80FA-9ACFC54251F0}" dt="2026-01-26T11:17:54.005" v="2695" actId="47"/>
        <pc:sldMkLst>
          <pc:docMk/>
          <pc:sldMk cId="1582227479" sldId="427"/>
        </pc:sldMkLst>
        <pc:spChg chg="mod">
          <ac:chgData name="MOREIRA Cecilia" userId="4fe7ac00-8ade-4257-af41-feaed5aa1130" providerId="ADAL" clId="{E09B7839-C602-4166-80FA-9ACFC54251F0}" dt="2026-01-26T10:33:35.778" v="1847" actId="27636"/>
          <ac:spMkLst>
            <pc:docMk/>
            <pc:sldMk cId="1582227479" sldId="427"/>
            <ac:spMk id="4" creationId="{A43C13CD-2CA0-5DE8-662E-6E90BE7C1504}"/>
          </ac:spMkLst>
        </pc:spChg>
        <pc:spChg chg="mod">
          <ac:chgData name="MOREIRA Cecilia" userId="4fe7ac00-8ade-4257-af41-feaed5aa1130" providerId="ADAL" clId="{E09B7839-C602-4166-80FA-9ACFC54251F0}" dt="2026-01-26T10:33:46.995" v="1859" actId="27636"/>
          <ac:spMkLst>
            <pc:docMk/>
            <pc:sldMk cId="1582227479" sldId="427"/>
            <ac:spMk id="7" creationId="{6633D7B9-7824-A1FC-00E2-873BCC18ED46}"/>
          </ac:spMkLst>
        </pc:spChg>
      </pc:sldChg>
      <pc:sldChg chg="addSp delSp modSp new mod">
        <pc:chgData name="MOREIRA Cecilia" userId="4fe7ac00-8ade-4257-af41-feaed5aa1130" providerId="ADAL" clId="{E09B7839-C602-4166-80FA-9ACFC54251F0}" dt="2026-01-26T15:54:03.902" v="6277" actId="20577"/>
        <pc:sldMkLst>
          <pc:docMk/>
          <pc:sldMk cId="1823752495" sldId="428"/>
        </pc:sldMkLst>
        <pc:spChg chg="add del mod">
          <ac:chgData name="MOREIRA Cecilia" userId="4fe7ac00-8ade-4257-af41-feaed5aa1130" providerId="ADAL" clId="{E09B7839-C602-4166-80FA-9ACFC54251F0}" dt="2026-01-26T13:13:45.254" v="5665" actId="14100"/>
          <ac:spMkLst>
            <pc:docMk/>
            <pc:sldMk cId="1823752495" sldId="428"/>
            <ac:spMk id="2" creationId="{98DA509A-B771-214A-EA86-EDD497B9F12F}"/>
          </ac:spMkLst>
        </pc:spChg>
        <pc:spChg chg="mod">
          <ac:chgData name="MOREIRA Cecilia" userId="4fe7ac00-8ade-4257-af41-feaed5aa1130" providerId="ADAL" clId="{E09B7839-C602-4166-80FA-9ACFC54251F0}" dt="2026-01-26T13:14:34.939" v="5671" actId="1076"/>
          <ac:spMkLst>
            <pc:docMk/>
            <pc:sldMk cId="1823752495" sldId="428"/>
            <ac:spMk id="3" creationId="{81D2263B-9B18-D61B-9B72-32096D43F351}"/>
          </ac:spMkLst>
        </pc:spChg>
        <pc:spChg chg="mod">
          <ac:chgData name="MOREIRA Cecilia" userId="4fe7ac00-8ade-4257-af41-feaed5aa1130" providerId="ADAL" clId="{E09B7839-C602-4166-80FA-9ACFC54251F0}" dt="2026-01-26T14:13:00.696" v="6256" actId="255"/>
          <ac:spMkLst>
            <pc:docMk/>
            <pc:sldMk cId="1823752495" sldId="428"/>
            <ac:spMk id="4" creationId="{05C82CD9-0E5B-890B-9450-AD5A26C40215}"/>
          </ac:spMkLst>
        </pc:spChg>
        <pc:spChg chg="add del">
          <ac:chgData name="MOREIRA Cecilia" userId="4fe7ac00-8ade-4257-af41-feaed5aa1130" providerId="ADAL" clId="{E09B7839-C602-4166-80FA-9ACFC54251F0}" dt="2026-01-26T10:47:29.002" v="1946" actId="11529"/>
          <ac:spMkLst>
            <pc:docMk/>
            <pc:sldMk cId="1823752495" sldId="428"/>
            <ac:spMk id="6" creationId="{36468DCD-2F35-CDF2-A960-F876123A7276}"/>
          </ac:spMkLst>
        </pc:spChg>
        <pc:spChg chg="add mod">
          <ac:chgData name="MOREIRA Cecilia" userId="4fe7ac00-8ade-4257-af41-feaed5aa1130" providerId="ADAL" clId="{E09B7839-C602-4166-80FA-9ACFC54251F0}" dt="2026-01-26T12:08:07.337" v="3842" actId="207"/>
          <ac:spMkLst>
            <pc:docMk/>
            <pc:sldMk cId="1823752495" sldId="428"/>
            <ac:spMk id="8" creationId="{2200D86F-B80F-E9F6-6E68-1015466FA8F5}"/>
          </ac:spMkLst>
        </pc:spChg>
        <pc:spChg chg="add del mod">
          <ac:chgData name="MOREIRA Cecilia" userId="4fe7ac00-8ade-4257-af41-feaed5aa1130" providerId="ADAL" clId="{E09B7839-C602-4166-80FA-9ACFC54251F0}" dt="2026-01-26T10:40:25.084" v="1904" actId="478"/>
          <ac:spMkLst>
            <pc:docMk/>
            <pc:sldMk cId="1823752495" sldId="428"/>
            <ac:spMk id="9" creationId="{18123514-E88C-96E7-1CDC-096034727DD5}"/>
          </ac:spMkLst>
        </pc:spChg>
        <pc:spChg chg="add mod">
          <ac:chgData name="MOREIRA Cecilia" userId="4fe7ac00-8ade-4257-af41-feaed5aa1130" providerId="ADAL" clId="{E09B7839-C602-4166-80FA-9ACFC54251F0}" dt="2026-01-26T13:18:07.405" v="5733" actId="207"/>
          <ac:spMkLst>
            <pc:docMk/>
            <pc:sldMk cId="1823752495" sldId="428"/>
            <ac:spMk id="10" creationId="{8B9677E4-6FA8-B95A-4CC2-63AC3333D352}"/>
          </ac:spMkLst>
        </pc:spChg>
        <pc:spChg chg="add mod">
          <ac:chgData name="MOREIRA Cecilia" userId="4fe7ac00-8ade-4257-af41-feaed5aa1130" providerId="ADAL" clId="{E09B7839-C602-4166-80FA-9ACFC54251F0}" dt="2026-01-26T13:26:13.213" v="5823" actId="20577"/>
          <ac:spMkLst>
            <pc:docMk/>
            <pc:sldMk cId="1823752495" sldId="428"/>
            <ac:spMk id="15" creationId="{A3E4468C-EE1E-9D0A-9925-3556D7FBE30B}"/>
          </ac:spMkLst>
        </pc:spChg>
        <pc:spChg chg="add mod">
          <ac:chgData name="MOREIRA Cecilia" userId="4fe7ac00-8ade-4257-af41-feaed5aa1130" providerId="ADAL" clId="{E09B7839-C602-4166-80FA-9ACFC54251F0}" dt="2026-01-26T14:12:14.519" v="6253" actId="20577"/>
          <ac:spMkLst>
            <pc:docMk/>
            <pc:sldMk cId="1823752495" sldId="428"/>
            <ac:spMk id="17" creationId="{B6BF91B0-06E1-3E0A-2AAB-43BE311B6B73}"/>
          </ac:spMkLst>
        </pc:spChg>
        <pc:spChg chg="add del mod">
          <ac:chgData name="MOREIRA Cecilia" userId="4fe7ac00-8ade-4257-af41-feaed5aa1130" providerId="ADAL" clId="{E09B7839-C602-4166-80FA-9ACFC54251F0}" dt="2026-01-26T11:42:21.754" v="3472"/>
          <ac:spMkLst>
            <pc:docMk/>
            <pc:sldMk cId="1823752495" sldId="428"/>
            <ac:spMk id="26" creationId="{303BBE78-3213-FBD8-AD64-EE9FEA13F782}"/>
          </ac:spMkLst>
        </pc:spChg>
        <pc:spChg chg="add mod">
          <ac:chgData name="MOREIRA Cecilia" userId="4fe7ac00-8ade-4257-af41-feaed5aa1130" providerId="ADAL" clId="{E09B7839-C602-4166-80FA-9ACFC54251F0}" dt="2026-01-26T13:35:47.663" v="5829" actId="20577"/>
          <ac:spMkLst>
            <pc:docMk/>
            <pc:sldMk cId="1823752495" sldId="428"/>
            <ac:spMk id="27" creationId="{6546A69D-0C9E-2C32-40CF-CCEA9D75CC91}"/>
          </ac:spMkLst>
        </pc:spChg>
        <pc:spChg chg="add mod">
          <ac:chgData name="MOREIRA Cecilia" userId="4fe7ac00-8ade-4257-af41-feaed5aa1130" providerId="ADAL" clId="{E09B7839-C602-4166-80FA-9ACFC54251F0}" dt="2026-01-26T11:43:44.648" v="3482"/>
          <ac:spMkLst>
            <pc:docMk/>
            <pc:sldMk cId="1823752495" sldId="428"/>
            <ac:spMk id="28" creationId="{06343184-EF84-88FE-552E-589DDE73BB29}"/>
          </ac:spMkLst>
        </pc:spChg>
        <pc:spChg chg="add del mod">
          <ac:chgData name="MOREIRA Cecilia" userId="4fe7ac00-8ade-4257-af41-feaed5aa1130" providerId="ADAL" clId="{E09B7839-C602-4166-80FA-9ACFC54251F0}" dt="2026-01-26T12:00:23.836" v="3813" actId="478"/>
          <ac:spMkLst>
            <pc:docMk/>
            <pc:sldMk cId="1823752495" sldId="428"/>
            <ac:spMk id="29" creationId="{5A48D6B3-5D65-B37E-09E6-8AE2400AF073}"/>
          </ac:spMkLst>
        </pc:spChg>
        <pc:spChg chg="add mod">
          <ac:chgData name="MOREIRA Cecilia" userId="4fe7ac00-8ade-4257-af41-feaed5aa1130" providerId="ADAL" clId="{E09B7839-C602-4166-80FA-9ACFC54251F0}" dt="2026-01-26T14:50:59.137" v="6269" actId="20577"/>
          <ac:spMkLst>
            <pc:docMk/>
            <pc:sldMk cId="1823752495" sldId="428"/>
            <ac:spMk id="30" creationId="{89875DF8-BC9F-9C83-0B6D-C4E1F887088F}"/>
          </ac:spMkLst>
        </pc:spChg>
        <pc:spChg chg="add mod">
          <ac:chgData name="MOREIRA Cecilia" userId="4fe7ac00-8ade-4257-af41-feaed5aa1130" providerId="ADAL" clId="{E09B7839-C602-4166-80FA-9ACFC54251F0}" dt="2026-01-26T13:25:22.219" v="5792" actId="403"/>
          <ac:spMkLst>
            <pc:docMk/>
            <pc:sldMk cId="1823752495" sldId="428"/>
            <ac:spMk id="31" creationId="{5D62F428-9262-FC55-79BA-CB3F72CFC8E0}"/>
          </ac:spMkLst>
        </pc:spChg>
        <pc:spChg chg="add del mod">
          <ac:chgData name="MOREIRA Cecilia" userId="4fe7ac00-8ade-4257-af41-feaed5aa1130" providerId="ADAL" clId="{E09B7839-C602-4166-80FA-9ACFC54251F0}" dt="2026-01-26T11:48:47.116" v="3683" actId="478"/>
          <ac:spMkLst>
            <pc:docMk/>
            <pc:sldMk cId="1823752495" sldId="428"/>
            <ac:spMk id="32" creationId="{C4F91086-DE50-2E8B-81E3-27273D6DF1DF}"/>
          </ac:spMkLst>
        </pc:spChg>
        <pc:spChg chg="add mod">
          <ac:chgData name="MOREIRA Cecilia" userId="4fe7ac00-8ade-4257-af41-feaed5aa1130" providerId="ADAL" clId="{E09B7839-C602-4166-80FA-9ACFC54251F0}" dt="2026-01-26T15:54:03.902" v="6277" actId="20577"/>
          <ac:spMkLst>
            <pc:docMk/>
            <pc:sldMk cId="1823752495" sldId="428"/>
            <ac:spMk id="35" creationId="{0FD397AC-95C1-3A11-C5FE-0B64116B5206}"/>
          </ac:spMkLst>
        </pc:spChg>
        <pc:spChg chg="add del mod ord">
          <ac:chgData name="MOREIRA Cecilia" userId="4fe7ac00-8ade-4257-af41-feaed5aa1130" providerId="ADAL" clId="{E09B7839-C602-4166-80FA-9ACFC54251F0}" dt="2026-01-26T13:00:35.511" v="5376" actId="478"/>
          <ac:spMkLst>
            <pc:docMk/>
            <pc:sldMk cId="1823752495" sldId="428"/>
            <ac:spMk id="36" creationId="{D6E1638F-E803-8F03-4DC6-C2D1A3E5F279}"/>
          </ac:spMkLst>
        </pc:spChg>
        <pc:spChg chg="add del">
          <ac:chgData name="MOREIRA Cecilia" userId="4fe7ac00-8ade-4257-af41-feaed5aa1130" providerId="ADAL" clId="{E09B7839-C602-4166-80FA-9ACFC54251F0}" dt="2026-01-26T12:46:22.593" v="4170" actId="478"/>
          <ac:spMkLst>
            <pc:docMk/>
            <pc:sldMk cId="1823752495" sldId="428"/>
            <ac:spMk id="37" creationId="{9699FFE8-232F-92BD-B0B6-EA9CF7E6A0D9}"/>
          </ac:spMkLst>
        </pc:spChg>
        <pc:spChg chg="add mod">
          <ac:chgData name="MOREIRA Cecilia" userId="4fe7ac00-8ade-4257-af41-feaed5aa1130" providerId="ADAL" clId="{E09B7839-C602-4166-80FA-9ACFC54251F0}" dt="2026-01-26T12:55:54.141" v="5327"/>
          <ac:spMkLst>
            <pc:docMk/>
            <pc:sldMk cId="1823752495" sldId="428"/>
            <ac:spMk id="38" creationId="{B1347985-70CA-5E2F-8361-412F0ACBC063}"/>
          </ac:spMkLst>
        </pc:spChg>
        <pc:spChg chg="add del mod">
          <ac:chgData name="MOREIRA Cecilia" userId="4fe7ac00-8ade-4257-af41-feaed5aa1130" providerId="ADAL" clId="{E09B7839-C602-4166-80FA-9ACFC54251F0}" dt="2026-01-26T13:01:50.027" v="5466" actId="478"/>
          <ac:spMkLst>
            <pc:docMk/>
            <pc:sldMk cId="1823752495" sldId="428"/>
            <ac:spMk id="39" creationId="{422E3704-F9D7-ED93-D470-640D15F97B6C}"/>
          </ac:spMkLst>
        </pc:spChg>
        <pc:spChg chg="add del mod">
          <ac:chgData name="MOREIRA Cecilia" userId="4fe7ac00-8ade-4257-af41-feaed5aa1130" providerId="ADAL" clId="{E09B7839-C602-4166-80FA-9ACFC54251F0}" dt="2026-01-26T13:01:46.775" v="5465" actId="478"/>
          <ac:spMkLst>
            <pc:docMk/>
            <pc:sldMk cId="1823752495" sldId="428"/>
            <ac:spMk id="40" creationId="{A60ECB5D-4892-6CF7-5B35-022FBD796429}"/>
          </ac:spMkLst>
        </pc:spChg>
        <pc:spChg chg="add mod">
          <ac:chgData name="MOREIRA Cecilia" userId="4fe7ac00-8ade-4257-af41-feaed5aa1130" providerId="ADAL" clId="{E09B7839-C602-4166-80FA-9ACFC54251F0}" dt="2026-01-26T13:23:57.924" v="5781" actId="114"/>
          <ac:spMkLst>
            <pc:docMk/>
            <pc:sldMk cId="1823752495" sldId="428"/>
            <ac:spMk id="41" creationId="{B3B57255-D551-75EC-10EE-1F68AFCB6B26}"/>
          </ac:spMkLst>
        </pc:spChg>
        <pc:picChg chg="add mod">
          <ac:chgData name="MOREIRA Cecilia" userId="4fe7ac00-8ade-4257-af41-feaed5aa1130" providerId="ADAL" clId="{E09B7839-C602-4166-80FA-9ACFC54251F0}" dt="2026-01-26T11:07:31.294" v="2480" actId="1076"/>
          <ac:picMkLst>
            <pc:docMk/>
            <pc:sldMk cId="1823752495" sldId="428"/>
            <ac:picMk id="5" creationId="{996045A3-3866-CA6D-1BFD-92BF12570AF3}"/>
          </ac:picMkLst>
        </pc:picChg>
        <pc:picChg chg="add mod">
          <ac:chgData name="MOREIRA Cecilia" userId="4fe7ac00-8ade-4257-af41-feaed5aa1130" providerId="ADAL" clId="{E09B7839-C602-4166-80FA-9ACFC54251F0}" dt="2026-01-26T14:50:25.366" v="6263" actId="1076"/>
          <ac:picMkLst>
            <pc:docMk/>
            <pc:sldMk cId="1823752495" sldId="428"/>
            <ac:picMk id="7" creationId="{57F35B2F-2CB3-CA64-20F1-6A2CF01B1ACD}"/>
          </ac:picMkLst>
        </pc:picChg>
        <pc:picChg chg="add del mod">
          <ac:chgData name="MOREIRA Cecilia" userId="4fe7ac00-8ade-4257-af41-feaed5aa1130" providerId="ADAL" clId="{E09B7839-C602-4166-80FA-9ACFC54251F0}" dt="2026-01-26T14:50:15.438" v="6257" actId="478"/>
          <ac:picMkLst>
            <pc:docMk/>
            <pc:sldMk cId="1823752495" sldId="428"/>
            <ac:picMk id="34" creationId="{1E804A22-FDD5-1F8A-7854-BA7D0D439311}"/>
          </ac:picMkLst>
        </pc:picChg>
        <pc:picChg chg="add mod">
          <ac:chgData name="MOREIRA Cecilia" userId="4fe7ac00-8ade-4257-af41-feaed5aa1130" providerId="ADAL" clId="{E09B7839-C602-4166-80FA-9ACFC54251F0}" dt="2026-01-26T11:18:29.999" v="2699" actId="14100"/>
          <ac:picMkLst>
            <pc:docMk/>
            <pc:sldMk cId="1823752495" sldId="428"/>
            <ac:picMk id="1026" creationId="{5F09922B-EA28-7473-D6B8-162F594BCFDF}"/>
          </ac:picMkLst>
        </pc:picChg>
        <pc:cxnChg chg="add del mod">
          <ac:chgData name="MOREIRA Cecilia" userId="4fe7ac00-8ade-4257-af41-feaed5aa1130" providerId="ADAL" clId="{E09B7839-C602-4166-80FA-9ACFC54251F0}" dt="2026-01-26T11:21:02.176" v="2715" actId="478"/>
          <ac:cxnSpMkLst>
            <pc:docMk/>
            <pc:sldMk cId="1823752495" sldId="428"/>
            <ac:cxnSpMk id="12" creationId="{521C337C-94A7-3153-7660-FB3726215B5A}"/>
          </ac:cxnSpMkLst>
        </pc:cxnChg>
        <pc:cxnChg chg="add del mod">
          <ac:chgData name="MOREIRA Cecilia" userId="4fe7ac00-8ade-4257-af41-feaed5aa1130" providerId="ADAL" clId="{E09B7839-C602-4166-80FA-9ACFC54251F0}" dt="2026-01-26T11:10:51.025" v="2509" actId="478"/>
          <ac:cxnSpMkLst>
            <pc:docMk/>
            <pc:sldMk cId="1823752495" sldId="428"/>
            <ac:cxnSpMk id="13" creationId="{BFEBDDA9-F6E9-3133-7B5A-ACB74ABCB059}"/>
          </ac:cxnSpMkLst>
        </pc:cxnChg>
        <pc:cxnChg chg="add mod">
          <ac:chgData name="MOREIRA Cecilia" userId="4fe7ac00-8ade-4257-af41-feaed5aa1130" providerId="ADAL" clId="{E09B7839-C602-4166-80FA-9ACFC54251F0}" dt="2026-01-26T13:26:29.606" v="5825" actId="14100"/>
          <ac:cxnSpMkLst>
            <pc:docMk/>
            <pc:sldMk cId="1823752495" sldId="428"/>
            <ac:cxnSpMk id="24" creationId="{D322A4B6-79B4-C99D-9A6E-4EDBA4C81B1A}"/>
          </ac:cxnSpMkLst>
        </pc:cxnChg>
      </pc:sldChg>
      <pc:sldChg chg="delSp modSp new del mod">
        <pc:chgData name="MOREIRA Cecilia" userId="4fe7ac00-8ade-4257-af41-feaed5aa1130" providerId="ADAL" clId="{E09B7839-C602-4166-80FA-9ACFC54251F0}" dt="2026-01-26T11:17:48.305" v="2679" actId="47"/>
        <pc:sldMkLst>
          <pc:docMk/>
          <pc:sldMk cId="2244723209" sldId="430"/>
        </pc:sldMkLst>
        <pc:spChg chg="mod">
          <ac:chgData name="MOREIRA Cecilia" userId="4fe7ac00-8ade-4257-af41-feaed5aa1130" providerId="ADAL" clId="{E09B7839-C602-4166-80FA-9ACFC54251F0}" dt="2026-01-26T10:33:47.018" v="1861" actId="27636"/>
          <ac:spMkLst>
            <pc:docMk/>
            <pc:sldMk cId="2244723209" sldId="430"/>
            <ac:spMk id="5" creationId="{153ECDF1-FC49-CF20-4788-C0274AC4BC54}"/>
          </ac:spMkLst>
        </pc:spChg>
      </pc:sldChg>
      <pc:sldChg chg="modSp add del mod">
        <pc:chgData name="MOREIRA Cecilia" userId="4fe7ac00-8ade-4257-af41-feaed5aa1130" providerId="ADAL" clId="{E09B7839-C602-4166-80FA-9ACFC54251F0}" dt="2026-01-26T11:17:49.127" v="2680" actId="47"/>
        <pc:sldMkLst>
          <pc:docMk/>
          <pc:sldMk cId="3817273764" sldId="431"/>
        </pc:sldMkLst>
      </pc:sldChg>
      <pc:sldChg chg="addSp delSp modSp add del mod modClrScheme chgLayout">
        <pc:chgData name="MOREIRA Cecilia" userId="4fe7ac00-8ade-4257-af41-feaed5aa1130" providerId="ADAL" clId="{E09B7839-C602-4166-80FA-9ACFC54251F0}" dt="2026-01-26T11:17:49.655" v="2681" actId="47"/>
        <pc:sldMkLst>
          <pc:docMk/>
          <pc:sldMk cId="781323910" sldId="432"/>
        </pc:sldMkLst>
        <pc:spChg chg="mod ord">
          <ac:chgData name="MOREIRA Cecilia" userId="4fe7ac00-8ade-4257-af41-feaed5aa1130" providerId="ADAL" clId="{E09B7839-C602-4166-80FA-9ACFC54251F0}" dt="2026-01-26T10:33:35.821" v="1852" actId="27636"/>
          <ac:spMkLst>
            <pc:docMk/>
            <pc:sldMk cId="781323910" sldId="432"/>
            <ac:spMk id="5" creationId="{45E0B5A4-DDD5-A58F-FBFA-68418A964064}"/>
          </ac:spMkLst>
        </pc:spChg>
      </pc:sldChg>
      <pc:sldChg chg="addSp delSp modSp add del mod">
        <pc:chgData name="MOREIRA Cecilia" userId="4fe7ac00-8ade-4257-af41-feaed5aa1130" providerId="ADAL" clId="{E09B7839-C602-4166-80FA-9ACFC54251F0}" dt="2026-01-26T11:17:49.711" v="2683" actId="47"/>
        <pc:sldMkLst>
          <pc:docMk/>
          <pc:sldMk cId="2298334430" sldId="433"/>
        </pc:sldMkLst>
      </pc:sldChg>
      <pc:sldChg chg="delSp modSp new del mod">
        <pc:chgData name="MOREIRA Cecilia" userId="4fe7ac00-8ade-4257-af41-feaed5aa1130" providerId="ADAL" clId="{E09B7839-C602-4166-80FA-9ACFC54251F0}" dt="2026-01-26T11:17:49.799" v="2686" actId="47"/>
        <pc:sldMkLst>
          <pc:docMk/>
          <pc:sldMk cId="1624584334" sldId="434"/>
        </pc:sldMkLst>
        <pc:spChg chg="mod">
          <ac:chgData name="MOREIRA Cecilia" userId="4fe7ac00-8ade-4257-af41-feaed5aa1130" providerId="ADAL" clId="{E09B7839-C602-4166-80FA-9ACFC54251F0}" dt="2026-01-26T10:33:35.734" v="1842" actId="27636"/>
          <ac:spMkLst>
            <pc:docMk/>
            <pc:sldMk cId="1624584334" sldId="434"/>
            <ac:spMk id="4" creationId="{D69695D6-CFE5-3EDB-0AAE-155AB07E88F3}"/>
          </ac:spMkLst>
        </pc:spChg>
        <pc:spChg chg="mod">
          <ac:chgData name="MOREIRA Cecilia" userId="4fe7ac00-8ade-4257-af41-feaed5aa1130" providerId="ADAL" clId="{E09B7839-C602-4166-80FA-9ACFC54251F0}" dt="2026-01-26T10:33:46.938" v="1855" actId="27636"/>
          <ac:spMkLst>
            <pc:docMk/>
            <pc:sldMk cId="1624584334" sldId="434"/>
            <ac:spMk id="5" creationId="{BEA237A6-16EB-D667-9B7F-9A42BF2C9A3C}"/>
          </ac:spMkLst>
        </pc:spChg>
      </pc:sldChg>
      <pc:sldChg chg="addSp delSp modSp add del mod">
        <pc:chgData name="MOREIRA Cecilia" userId="4fe7ac00-8ade-4257-af41-feaed5aa1130" providerId="ADAL" clId="{E09B7839-C602-4166-80FA-9ACFC54251F0}" dt="2026-01-26T11:17:51.452" v="2691" actId="47"/>
        <pc:sldMkLst>
          <pc:docMk/>
          <pc:sldMk cId="3655513769" sldId="435"/>
        </pc:sldMkLst>
      </pc:sldChg>
      <pc:sldChg chg="addSp delSp modSp add del mod">
        <pc:chgData name="MOREIRA Cecilia" userId="4fe7ac00-8ade-4257-af41-feaed5aa1130" providerId="ADAL" clId="{E09B7839-C602-4166-80FA-9ACFC54251F0}" dt="2026-01-26T11:17:51.877" v="2692" actId="47"/>
        <pc:sldMkLst>
          <pc:docMk/>
          <pc:sldMk cId="628559124" sldId="436"/>
        </pc:sldMkLst>
      </pc:sldChg>
      <pc:sldChg chg="del">
        <pc:chgData name="MOREIRA Cecilia" userId="4fe7ac00-8ade-4257-af41-feaed5aa1130" providerId="ADAL" clId="{E09B7839-C602-4166-80FA-9ACFC54251F0}" dt="2026-01-26T11:17:49.747" v="2684" actId="47"/>
        <pc:sldMkLst>
          <pc:docMk/>
          <pc:sldMk cId="2246582485" sldId="437"/>
        </pc:sldMkLst>
      </pc:sldChg>
      <pc:sldMasterChg chg="delSldLayout">
        <pc:chgData name="MOREIRA Cecilia" userId="4fe7ac00-8ade-4257-af41-feaed5aa1130" providerId="ADAL" clId="{E09B7839-C602-4166-80FA-9ACFC54251F0}" dt="2026-01-15T14:53:39.449" v="1840" actId="47"/>
        <pc:sldMasterMkLst>
          <pc:docMk/>
          <pc:sldMasterMk cId="3387780297" sldId="2147483747"/>
        </pc:sldMasterMkLst>
      </pc:sldMasterChg>
      <pc:sldMasterChg chg="modSldLayout sldLayoutOrd">
        <pc:chgData name="MOREIRA Cecilia" userId="4fe7ac00-8ade-4257-af41-feaed5aa1130" providerId="ADAL" clId="{E09B7839-C602-4166-80FA-9ACFC54251F0}" dt="2026-01-26T10:33:45.241" v="1853"/>
        <pc:sldMasterMkLst>
          <pc:docMk/>
          <pc:sldMasterMk cId="3030489410" sldId="2147483785"/>
        </pc:sldMasterMkLst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765733537" sldId="2147483801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65733537" sldId="2147483801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65733537" sldId="2147483801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65733537" sldId="2147483801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65733537" sldId="2147483801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65733537" sldId="2147483801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4040271363" sldId="2147483802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040271363" sldId="2147483802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040271363" sldId="2147483802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040271363" sldId="2147483802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040271363" sldId="2147483802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040271363" sldId="2147483802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807289951" sldId="2147483803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807289951" sldId="2147483803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807289951" sldId="2147483803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807289951" sldId="2147483803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807289951" sldId="2147483803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807289951" sldId="2147483803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626054363" sldId="2147483804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26054363" sldId="2147483804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26054363" sldId="2147483804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26054363" sldId="2147483804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26054363" sldId="2147483804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26054363" sldId="2147483804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26054363" sldId="2147483804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4175341896" sldId="2147483805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7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8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175341896" sldId="2147483805"/>
              <ac:spMk id="9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2531024608" sldId="2147483806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1024608" sldId="2147483806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1024608" sldId="2147483806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1024608" sldId="2147483806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1024608" sldId="2147483806"/>
              <ac:spMk id="5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114971386" sldId="2147483807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114971386" sldId="2147483807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114971386" sldId="2147483807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114971386" sldId="2147483807"/>
              <ac:spMk id="4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2538553360" sldId="2147483808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8553360" sldId="2147483808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8553360" sldId="2147483808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8553360" sldId="2147483808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8553360" sldId="2147483808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8553360" sldId="2147483808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38553360" sldId="2147483808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783102712" sldId="2147483809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83102712" sldId="2147483809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83102712" sldId="2147483809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83102712" sldId="2147483809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83102712" sldId="2147483809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83102712" sldId="2147483809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783102712" sldId="2147483809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1171443677" sldId="2147483810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171443677" sldId="2147483810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171443677" sldId="2147483810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171443677" sldId="2147483810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171443677" sldId="2147483810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171443677" sldId="2147483810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477857304" sldId="2147483811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77857304" sldId="2147483811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77857304" sldId="2147483811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77857304" sldId="2147483811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77857304" sldId="2147483811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477857304" sldId="2147483811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318173561" sldId="2147483812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318173561" sldId="2147483812"/>
              <ac:spMk id="2" creationId="{F794DCB3-F137-1C1F-6575-0FA5D71922DF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318173561" sldId="2147483812"/>
              <ac:spMk id="3" creationId="{EADFF708-0FB3-685B-C686-295554457046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318173561" sldId="2147483812"/>
              <ac:spMk id="5" creationId="{CF01B123-037E-0ACA-27D3-748F2BB46B74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318173561" sldId="2147483812"/>
              <ac:spMk id="6" creationId="{2FB734C1-790F-9EA8-2ECA-163C282677A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318173561" sldId="2147483812"/>
              <ac:spMk id="12" creationId="{C33D1780-CF14-3479-B4FE-FE6AC32544B1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036339362" sldId="2147483813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2" creationId="{D8F008E0-BDDE-4ECE-50C8-895ACBDC779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5" creationId="{02823D60-B007-1D30-9D16-900FE4B57AC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7" creationId="{4525D83B-026B-D6C9-26B6-29B3C50A43AF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28" creationId="{D2B7FD5C-6687-6D69-BD19-BCB5FB5DB07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29" creationId="{A92E29AB-80FC-8D0E-7245-540A9181F81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31" creationId="{C3F83AF8-FFF7-1E77-E820-DB1A59E6AD0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36339362" sldId="2147483813"/>
              <ac:spMk id="41" creationId="{3CA883B6-3D31-179E-643B-119B00E3319F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645020700" sldId="2147483815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45020700" sldId="2147483815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45020700" sldId="2147483815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45020700" sldId="2147483815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45020700" sldId="2147483815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45020700" sldId="2147483815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2683416069" sldId="2147483816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683416069" sldId="2147483816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683416069" sldId="2147483816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683416069" sldId="2147483816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683416069" sldId="2147483816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683416069" sldId="2147483816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083548819" sldId="2147483817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83548819" sldId="2147483817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83548819" sldId="2147483817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83548819" sldId="2147483817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83548819" sldId="2147483817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83548819" sldId="2147483817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1482406245" sldId="2147483818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82406245" sldId="2147483818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82406245" sldId="2147483818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82406245" sldId="2147483818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82406245" sldId="2147483818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82406245" sldId="2147483818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82406245" sldId="2147483818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1419013073" sldId="2147483819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7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8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419013073" sldId="2147483819"/>
              <ac:spMk id="9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2540373141" sldId="2147483820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40373141" sldId="2147483820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40373141" sldId="2147483820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40373141" sldId="2147483820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540373141" sldId="2147483820"/>
              <ac:spMk id="5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094970788" sldId="2147483821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94970788" sldId="2147483821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94970788" sldId="2147483821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094970788" sldId="2147483821"/>
              <ac:spMk id="4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1704213432" sldId="2147483822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704213432" sldId="2147483822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704213432" sldId="2147483822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704213432" sldId="2147483822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704213432" sldId="2147483822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704213432" sldId="2147483822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704213432" sldId="2147483822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3212802279" sldId="2147483823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212802279" sldId="2147483823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212802279" sldId="2147483823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212802279" sldId="2147483823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212802279" sldId="2147483823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212802279" sldId="2147483823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3212802279" sldId="2147483823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1851545386" sldId="2147483824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851545386" sldId="2147483824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851545386" sldId="2147483824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851545386" sldId="2147483824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851545386" sldId="2147483824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1851545386" sldId="2147483824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633480528" sldId="2147483825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33480528" sldId="2147483825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33480528" sldId="2147483825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33480528" sldId="2147483825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33480528" sldId="2147483825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633480528" sldId="2147483825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2175770121" sldId="2147483826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175770121" sldId="2147483826"/>
              <ac:spMk id="2" creationId="{9220BDC3-BCE0-E386-3171-70CF52BBC83F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175770121" sldId="2147483826"/>
              <ac:spMk id="4" creationId="{95A7D0BF-68D0-9A3C-0F40-667DA0B4E3B3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175770121" sldId="2147483826"/>
              <ac:spMk id="6" creationId="{D7DAA534-4543-2DA2-4BFB-370B6DD4595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175770121" sldId="2147483826"/>
              <ac:spMk id="8" creationId="{E0B9A2A4-64A6-2672-8BAF-A21EDA7B769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2175770121" sldId="2147483826"/>
              <ac:spMk id="10" creationId="{3CB2426F-BABB-B082-919A-CF2EE54BDB58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3030489410" sldId="2147483785"/>
            <pc:sldLayoutMk cId="586403275" sldId="2147483827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586403275" sldId="2147483827"/>
              <ac:spMk id="2" creationId="{89C8B667-C46E-5F72-7D2C-2A05B071C1D9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586403275" sldId="2147483827"/>
              <ac:spMk id="3" creationId="{D3A77740-3A3D-F791-854D-0F48141637D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586403275" sldId="2147483827"/>
              <ac:spMk id="4" creationId="{224017B8-F748-6085-9C91-50486A2CAE6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586403275" sldId="2147483827"/>
              <ac:spMk id="6" creationId="{9C643844-DA3F-41F5-7AB6-D88131492FB1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3030489410" sldId="2147483785"/>
              <pc:sldLayoutMk cId="586403275" sldId="2147483827"/>
              <ac:spMk id="40" creationId="{E95B0267-835E-C716-5BD8-2F5CF3E18F72}"/>
            </ac:spMkLst>
          </pc:spChg>
        </pc:sldLayoutChg>
      </pc:sldMasterChg>
      <pc:sldMasterChg chg="del sldLayoutOrd">
        <pc:chgData name="MOREIRA Cecilia" userId="4fe7ac00-8ade-4257-af41-feaed5aa1130" providerId="ADAL" clId="{E09B7839-C602-4166-80FA-9ACFC54251F0}" dt="2026-01-26T10:33:45.392" v="1854"/>
        <pc:sldMasterMkLst>
          <pc:docMk/>
          <pc:sldMasterMk cId="3797410870" sldId="2147483800"/>
        </pc:sldMasterMkLst>
      </pc:sldMasterChg>
      <pc:sldMasterChg chg="del sldLayoutOrd">
        <pc:chgData name="MOREIRA Cecilia" userId="4fe7ac00-8ade-4257-af41-feaed5aa1130" providerId="ADAL" clId="{E09B7839-C602-4166-80FA-9ACFC54251F0}" dt="2026-01-26T10:33:45.392" v="1854"/>
        <pc:sldMasterMkLst>
          <pc:docMk/>
          <pc:sldMasterMk cId="1838221811" sldId="2147483814"/>
        </pc:sldMasterMkLst>
      </pc:sldMasterChg>
      <pc:sldMasterChg chg="modSldLayout sldLayoutOrd">
        <pc:chgData name="MOREIRA Cecilia" userId="4fe7ac00-8ade-4257-af41-feaed5aa1130" providerId="ADAL" clId="{E09B7839-C602-4166-80FA-9ACFC54251F0}" dt="2026-01-26T10:33:45.241" v="1853"/>
        <pc:sldMasterMkLst>
          <pc:docMk/>
          <pc:sldMasterMk cId="125758362" sldId="2147483828"/>
        </pc:sldMasterMkLst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2963246560" sldId="2147483734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3246560" sldId="2147483734"/>
              <ac:spMk id="3" creationId="{E35556AE-0792-4A86-267C-E3B3100CDA5F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3246560" sldId="2147483734"/>
              <ac:spMk id="7" creationId="{A60A38F1-BA27-DF99-2E3E-4EE003EA0EC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3246560" sldId="2147483734"/>
              <ac:spMk id="8" creationId="{0058CDAE-DA68-3DB6-CDA5-02E4FEC40E2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3246560" sldId="2147483734"/>
              <ac:spMk id="11" creationId="{CB5343B9-4000-0D59-D0B9-3C600DB7EA8A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96628262" sldId="2147483735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4" creationId="{675BD52A-51EA-E760-F9A1-9F6F8ACBD849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7" creationId="{34427665-7EA5-1931-C168-6F9EADD64C19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11" creationId="{D20FE6B7-05BF-A511-A0CC-06B5A4776BF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18" creationId="{F9843044-F090-699F-98AE-9CDDABBFF63A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21" creationId="{EFA21F19-0699-916D-76B5-D8D5CFE75E0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23" creationId="{A000BC19-DB50-E677-7355-D7CD4C78356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27" creationId="{BEB2FB84-7627-2484-7150-6E9A9BA91436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28" creationId="{AD052443-8F73-B181-4555-CADF915EF919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29" creationId="{73B73FCA-B8D0-1803-3321-47FB1580E59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96628262" sldId="2147483735"/>
              <ac:spMk id="33" creationId="{61D3AB77-4E69-3B26-1904-E9C3C29A8EF5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2271009024" sldId="2147483736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271009024" sldId="2147483736"/>
              <ac:spMk id="2" creationId="{89C8B667-C46E-5F72-7D2C-2A05B071C1D9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271009024" sldId="2147483736"/>
              <ac:spMk id="3" creationId="{D3A77740-3A3D-F791-854D-0F48141637D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271009024" sldId="2147483736"/>
              <ac:spMk id="4" creationId="{224017B8-F748-6085-9C91-50486A2CAE6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271009024" sldId="2147483736"/>
              <ac:spMk id="6" creationId="{9C643844-DA3F-41F5-7AB6-D88131492FB1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271009024" sldId="2147483736"/>
              <ac:spMk id="40" creationId="{E95B0267-835E-C716-5BD8-2F5CF3E18F72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2928869863" sldId="2147483737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28869863" sldId="2147483737"/>
              <ac:spMk id="2" creationId="{50C3C129-1DBF-54BB-5B1D-4D0ADC287EE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28869863" sldId="2147483737"/>
              <ac:spMk id="3" creationId="{F014E34C-A7F7-2899-9C17-07829173494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28869863" sldId="2147483737"/>
              <ac:spMk id="4" creationId="{CF85CD11-F9AA-5B7D-D43C-D50CEA1EC63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28869863" sldId="2147483737"/>
              <ac:spMk id="10" creationId="{3CB2426F-BABB-B082-919A-CF2EE54BDB58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746399954" sldId="2147483738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746399954" sldId="2147483738"/>
              <ac:spMk id="3" creationId="{93A238B5-8853-6992-74B6-115B8C021FF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746399954" sldId="2147483738"/>
              <ac:spMk id="5" creationId="{FAEA98C1-F017-CDD4-C336-F3024D4EB63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746399954" sldId="2147483738"/>
              <ac:spMk id="7" creationId="{955989C5-9DD3-061F-1AAD-6F43BED0EAC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746399954" sldId="2147483738"/>
              <ac:spMk id="8" creationId="{EFB85189-C4B3-9D34-441D-0C6A1BBA4AE1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746399954" sldId="2147483738"/>
              <ac:spMk id="13" creationId="{4A0F4720-58FA-D1BB-C331-2B3C62F8E512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746399954" sldId="2147483738"/>
              <ac:spMk id="14" creationId="{E5A12D32-406D-F3AB-AD94-169529A1837E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2820075672" sldId="2147483739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3" creationId="{5C269AD7-3664-F69A-3EC2-0A7C6019592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4" creationId="{420B8556-D223-3D8F-787C-2571FE181C2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7" creationId="{7CFEB89C-3196-997C-32D8-873CDD991C6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11" creationId="{9EF1A2DC-F24C-C692-E909-64EAACD1B2E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12" creationId="{C33D1780-CF14-3479-B4FE-FE6AC32544B1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17" creationId="{0CC9EDCF-AD58-FDCC-321C-17C24484F42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21" creationId="{17DD9531-BEB9-A091-6FE5-BE1B6AD609C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820075672" sldId="2147483739"/>
              <ac:spMk id="23" creationId="{FD33963E-9E4F-B88A-245F-9EDDDDE10407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491963856" sldId="2147483740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491963856" sldId="2147483740"/>
              <ac:spMk id="2" creationId="{8504B1BE-656C-15EC-C1A8-C1092462569B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491963856" sldId="2147483740"/>
              <ac:spMk id="4" creationId="{E03875C6-8834-F3EC-0C6F-03493468ACB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491963856" sldId="2147483740"/>
              <ac:spMk id="6" creationId="{CB183AF7-879A-2AFA-21DC-289DBC68959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491963856" sldId="2147483740"/>
              <ac:spMk id="7" creationId="{CD706AA7-5A5B-17DB-0FE9-28DF9E7E86E2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491963856" sldId="2147483740"/>
              <ac:spMk id="12" creationId="{C33D1780-CF14-3479-B4FE-FE6AC32544B1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1481155996" sldId="2147483742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2" creationId="{8FA75033-22E2-00F3-A5E4-73D6177CA8C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3" creationId="{3D6826C9-BB7A-03FC-5BE5-E8FAA2C1B30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5" creationId="{2B8E6E82-8A6B-2C99-8BD3-F8C245E0816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27" creationId="{308B8A33-A560-179D-82DB-3D758F1E03DF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28" creationId="{D2B7FD5C-6687-6D69-BD19-BCB5FB5DB07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29" creationId="{A92E29AB-80FC-8D0E-7245-540A9181F81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30" creationId="{0AC6F338-F800-EA0B-E6A5-F584D4AA8144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31" creationId="{C3F83AF8-FFF7-1E77-E820-DB1A59E6AD0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40" creationId="{8BC4A9FB-B1CE-760D-5D8E-2BFE9EDF8A8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481155996" sldId="2147483742"/>
              <ac:spMk id="41" creationId="{3CA883B6-3D31-179E-643B-119B00E3319F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1766858261" sldId="2147483743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766858261" sldId="2147483743"/>
              <ac:spMk id="3" creationId="{8B128EFF-4709-2DB8-680E-6E289AB56AD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766858261" sldId="2147483743"/>
              <ac:spMk id="7" creationId="{6E53D73E-CBB8-97F6-1F2C-F8EF9493D0E6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766858261" sldId="2147483743"/>
              <ac:spMk id="9" creationId="{4533FCBD-DAE8-F5A3-E555-B5587B429A04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766858261" sldId="2147483743"/>
              <ac:spMk id="10" creationId="{D472F42F-FE27-09E8-91A8-7BA1EB38756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1766858261" sldId="2147483743"/>
              <ac:spMk id="12" creationId="{C33D1780-CF14-3479-B4FE-FE6AC32544B1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29620667" sldId="2147483744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20667" sldId="2147483744"/>
              <ac:spMk id="2" creationId="{574B8C03-AFCA-9FEA-9B8D-5E06B3B48DC5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20667" sldId="2147483744"/>
              <ac:spMk id="5" creationId="{22C13602-EAC4-1F00-D9C9-4B4987851526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20667" sldId="2147483744"/>
              <ac:spMk id="16" creationId="{8696F007-0692-050C-3E59-5803D154D546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20667" sldId="2147483744"/>
              <ac:spMk id="17" creationId="{8A77F08A-B5CB-709C-4BD6-D127EAA2513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20667" sldId="2147483744"/>
              <ac:spMk id="18" creationId="{EB23A81C-0601-8D71-6316-415A0C023072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29620667" sldId="2147483744"/>
              <ac:spMk id="19" creationId="{39B37FF7-EEC5-C617-9A0E-73FBD2B66A9D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5795107" sldId="2147483874"/>
            <pc:sldLayoutMk cId="841240624" sldId="2147483746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841240624" sldId="2147483746"/>
              <ac:spMk id="3" creationId="{8F08CFA7-8AB6-F4DA-98BA-7FFEDA529EDA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841240624" sldId="2147483746"/>
              <ac:spMk id="4" creationId="{88D07F8D-4761-7BF7-EEE6-016EE7F8C8D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841240624" sldId="2147483746"/>
              <ac:spMk id="6" creationId="{1185920D-C02B-2B27-7A34-8DC02C2D3DD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841240624" sldId="2147483746"/>
              <ac:spMk id="10" creationId="{3EAC3F83-D1A8-34E6-724C-FFFFCC1506F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5795107" sldId="2147483874"/>
              <pc:sldLayoutMk cId="841240624" sldId="2147483746"/>
              <ac:spMk id="13" creationId="{4A0F4720-58FA-D1BB-C331-2B3C62F8E512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614639288" sldId="2147483842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614639288" sldId="2147483842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614639288" sldId="2147483842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614639288" sldId="2147483842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614639288" sldId="2147483842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614639288" sldId="2147483842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3549911622" sldId="2147483843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549911622" sldId="2147483843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549911622" sldId="2147483843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549911622" sldId="2147483843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549911622" sldId="2147483843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549911622" sldId="2147483843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1785244861" sldId="2147483844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785244861" sldId="2147483844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785244861" sldId="2147483844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785244861" sldId="2147483844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785244861" sldId="2147483844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785244861" sldId="2147483844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1125445167" sldId="2147483845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125445167" sldId="2147483845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125445167" sldId="2147483845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125445167" sldId="2147483845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125445167" sldId="2147483845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125445167" sldId="2147483845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125445167" sldId="2147483845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1907373594" sldId="2147483846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7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8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907373594" sldId="2147483846"/>
              <ac:spMk id="9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2598804335" sldId="2147483847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598804335" sldId="2147483847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598804335" sldId="2147483847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598804335" sldId="2147483847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598804335" sldId="2147483847"/>
              <ac:spMk id="5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2870090927" sldId="2147483848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870090927" sldId="2147483848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870090927" sldId="2147483848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870090927" sldId="2147483848"/>
              <ac:spMk id="4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2212389374" sldId="2147483849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212389374" sldId="2147483849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212389374" sldId="2147483849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212389374" sldId="2147483849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212389374" sldId="2147483849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212389374" sldId="2147483849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2212389374" sldId="2147483849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1615503428" sldId="2147483850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615503428" sldId="2147483850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615503428" sldId="2147483850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615503428" sldId="2147483850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615503428" sldId="2147483850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615503428" sldId="2147483850"/>
              <ac:spMk id="6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1615503428" sldId="2147483850"/>
              <ac:spMk id="7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3954168086" sldId="2147483851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954168086" sldId="2147483851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954168086" sldId="2147483851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954168086" sldId="2147483851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954168086" sldId="2147483851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954168086" sldId="2147483851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3377734940" sldId="2147483852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377734940" sldId="2147483852"/>
              <ac:spMk id="2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377734940" sldId="2147483852"/>
              <ac:spMk id="3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377734940" sldId="2147483852"/>
              <ac:spMk id="4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377734940" sldId="2147483852"/>
              <ac:spMk id="5" creationId="{00000000-0000-0000-0000-000000000000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377734940" sldId="2147483852"/>
              <ac:spMk id="6" creationId="{00000000-0000-0000-0000-000000000000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709423939" sldId="2147483853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709423939" sldId="2147483853"/>
              <ac:spMk id="2" creationId="{9220BDC3-BCE0-E386-3171-70CF52BBC83F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709423939" sldId="2147483853"/>
              <ac:spMk id="4" creationId="{95A7D0BF-68D0-9A3C-0F40-667DA0B4E3B3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709423939" sldId="2147483853"/>
              <ac:spMk id="6" creationId="{D7DAA534-4543-2DA2-4BFB-370B6DD45957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709423939" sldId="2147483853"/>
              <ac:spMk id="8" creationId="{E0B9A2A4-64A6-2672-8BAF-A21EDA7B769E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709423939" sldId="2147483853"/>
              <ac:spMk id="10" creationId="{3CB2426F-BABB-B082-919A-CF2EE54BDB58}"/>
            </ac:spMkLst>
          </pc:spChg>
        </pc:sldLayoutChg>
        <pc:sldLayoutChg chg="modSp mod ord">
          <pc:chgData name="MOREIRA Cecilia" userId="4fe7ac00-8ade-4257-af41-feaed5aa1130" providerId="ADAL" clId="{E09B7839-C602-4166-80FA-9ACFC54251F0}" dt="2026-01-26T10:33:45.241" v="1853"/>
          <pc:sldLayoutMkLst>
            <pc:docMk/>
            <pc:sldMasterMk cId="125758362" sldId="2147483828"/>
            <pc:sldLayoutMk cId="3607551435" sldId="2147483854"/>
          </pc:sldLayoutMkLst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2" creationId="{9DF51427-88DB-D49F-5F03-7036FB8CA384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5" creationId="{A43026DA-1F0C-57E8-84F9-017BDC7BD0ED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6" creationId="{6078669F-1AFD-FD31-3D2B-F078CE4E59AC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30" creationId="{34EF12B4-AA43-4053-A66C-946FE683448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33" creationId="{529BF562-98DD-315E-A97B-ECF8465E73E8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36" creationId="{381EAFF9-5B77-0ACC-8C35-C4C8E87F1C73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37" creationId="{B27D59E6-1616-CEE7-69D6-36B195796693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41" creationId="{03E6A5B2-F702-AF15-CE11-C2A18E95FB69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42" creationId="{6AE453FD-E568-AEAA-B810-6ADE4D2B4943}"/>
            </ac:spMkLst>
          </pc:spChg>
          <pc:spChg chg="mod">
            <ac:chgData name="MOREIRA Cecilia" userId="4fe7ac00-8ade-4257-af41-feaed5aa1130" providerId="ADAL" clId="{E09B7839-C602-4166-80FA-9ACFC54251F0}" dt="2026-01-26T10:33:45.241" v="1853"/>
            <ac:spMkLst>
              <pc:docMk/>
              <pc:sldMasterMk cId="125758362" sldId="2147483828"/>
              <pc:sldLayoutMk cId="3607551435" sldId="2147483854"/>
              <ac:spMk id="43" creationId="{D98AD34D-61AD-643B-EAA3-BFF5792F263B}"/>
            </ac:spMkLst>
          </pc:spChg>
        </pc:sldLayoutChg>
      </pc:sldMasterChg>
      <pc:sldMasterChg chg="del sldLayoutOrd">
        <pc:chgData name="MOREIRA Cecilia" userId="4fe7ac00-8ade-4257-af41-feaed5aa1130" providerId="ADAL" clId="{E09B7839-C602-4166-80FA-9ACFC54251F0}" dt="2026-01-26T10:33:45.392" v="1854"/>
        <pc:sldMasterMkLst>
          <pc:docMk/>
          <pc:sldMasterMk cId="1046386223" sldId="2147483841"/>
        </pc:sldMasterMkLst>
      </pc:sldMasterChg>
      <pc:sldMasterChg chg="del delSldLayout">
        <pc:chgData name="MOREIRA Cecilia" userId="4fe7ac00-8ade-4257-af41-feaed5aa1130" providerId="ADAL" clId="{E09B7839-C602-4166-80FA-9ACFC54251F0}" dt="2026-01-26T11:17:55.717" v="2698" actId="47"/>
        <pc:sldMasterMkLst>
          <pc:docMk/>
          <pc:sldMasterMk cId="3027607767" sldId="2147483855"/>
        </pc:sldMasterMkLst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3115492876" sldId="2147483856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4162562823" sldId="2147483857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4211728236" sldId="2147483858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962756675" sldId="2147483859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1116796273" sldId="2147483860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3392129710" sldId="2147483861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2456023472" sldId="2147483862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4146839617" sldId="2147483863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45871837" sldId="2147483864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748145358" sldId="2147483865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1485896711" sldId="2147483866"/>
          </pc:sldLayoutMkLst>
        </pc:sldLayoutChg>
        <pc:sldLayoutChg chg="del">
          <pc:chgData name="MOREIRA Cecilia" userId="4fe7ac00-8ade-4257-af41-feaed5aa1130" providerId="ADAL" clId="{E09B7839-C602-4166-80FA-9ACFC54251F0}" dt="2026-01-26T11:17:49.747" v="2684" actId="47"/>
          <pc:sldLayoutMkLst>
            <pc:docMk/>
            <pc:sldMasterMk cId="3027607767" sldId="2147483855"/>
            <pc:sldLayoutMk cId="4161873852" sldId="2147483867"/>
          </pc:sldLayoutMkLst>
        </pc:sldLayoutChg>
        <pc:sldLayoutChg chg="del">
          <pc:chgData name="MOREIRA Cecilia" userId="4fe7ac00-8ade-4257-af41-feaed5aa1130" providerId="ADAL" clId="{E09B7839-C602-4166-80FA-9ACFC54251F0}" dt="2026-01-26T11:17:49.655" v="2681" actId="47"/>
          <pc:sldLayoutMkLst>
            <pc:docMk/>
            <pc:sldMasterMk cId="3027607767" sldId="2147483855"/>
            <pc:sldLayoutMk cId="1438039074" sldId="2147483868"/>
          </pc:sldLayoutMkLst>
        </pc:sldLayoutChg>
        <pc:sldLayoutChg chg="del">
          <pc:chgData name="MOREIRA Cecilia" userId="4fe7ac00-8ade-4257-af41-feaed5aa1130" providerId="ADAL" clId="{E09B7839-C602-4166-80FA-9ACFC54251F0}" dt="2026-01-26T11:17:49.684" v="2682" actId="47"/>
          <pc:sldLayoutMkLst>
            <pc:docMk/>
            <pc:sldMasterMk cId="3027607767" sldId="2147483855"/>
            <pc:sldLayoutMk cId="1616471715" sldId="2147483869"/>
          </pc:sldLayoutMkLst>
        </pc:sldLayoutChg>
        <pc:sldLayoutChg chg="del">
          <pc:chgData name="MOREIRA Cecilia" userId="4fe7ac00-8ade-4257-af41-feaed5aa1130" providerId="ADAL" clId="{E09B7839-C602-4166-80FA-9ACFC54251F0}" dt="2026-01-26T11:17:52.431" v="2693" actId="47"/>
          <pc:sldLayoutMkLst>
            <pc:docMk/>
            <pc:sldMasterMk cId="3027607767" sldId="2147483855"/>
            <pc:sldLayoutMk cId="3493193250" sldId="2147483870"/>
          </pc:sldLayoutMkLst>
        </pc:sldLayoutChg>
        <pc:sldLayoutChg chg="del">
          <pc:chgData name="MOREIRA Cecilia" userId="4fe7ac00-8ade-4257-af41-feaed5aa1130" providerId="ADAL" clId="{E09B7839-C602-4166-80FA-9ACFC54251F0}" dt="2026-01-26T11:17:54.005" v="2695" actId="47"/>
          <pc:sldLayoutMkLst>
            <pc:docMk/>
            <pc:sldMasterMk cId="3027607767" sldId="2147483855"/>
            <pc:sldLayoutMk cId="3168062401" sldId="2147483871"/>
          </pc:sldLayoutMkLst>
        </pc:sldLayoutChg>
        <pc:sldLayoutChg chg="del">
          <pc:chgData name="MOREIRA Cecilia" userId="4fe7ac00-8ade-4257-af41-feaed5aa1130" providerId="ADAL" clId="{E09B7839-C602-4166-80FA-9ACFC54251F0}" dt="2026-01-26T11:17:55.159" v="2697" actId="47"/>
          <pc:sldLayoutMkLst>
            <pc:docMk/>
            <pc:sldMasterMk cId="3027607767" sldId="2147483855"/>
            <pc:sldLayoutMk cId="2931967627" sldId="2147483872"/>
          </pc:sldLayoutMkLst>
        </pc:sldLayoutChg>
        <pc:sldLayoutChg chg="del">
          <pc:chgData name="MOREIRA Cecilia" userId="4fe7ac00-8ade-4257-af41-feaed5aa1130" providerId="ADAL" clId="{E09B7839-C602-4166-80FA-9ACFC54251F0}" dt="2026-01-26T11:17:55.717" v="2698" actId="47"/>
          <pc:sldLayoutMkLst>
            <pc:docMk/>
            <pc:sldMasterMk cId="3027607767" sldId="2147483855"/>
            <pc:sldLayoutMk cId="867512852" sldId="2147483873"/>
          </pc:sldLayoutMkLst>
        </pc:sldLayoutChg>
      </pc:sldMasterChg>
      <pc:sldMasterChg chg="del delSldLayout">
        <pc:chgData name="MOREIRA Cecilia" userId="4fe7ac00-8ade-4257-af41-feaed5aa1130" providerId="ADAL" clId="{E09B7839-C602-4166-80FA-9ACFC54251F0}" dt="2026-01-26T11:17:54.583" v="2696" actId="47"/>
        <pc:sldMasterMkLst>
          <pc:docMk/>
          <pc:sldMasterMk cId="1255795107" sldId="2147483874"/>
        </pc:sldMasterMkLst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536886502" sldId="2147483711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382888690" sldId="2147483712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3083106007" sldId="2147483713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189657152" sldId="2147483714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458735205" sldId="2147483715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4161820520" sldId="2147483716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933353697" sldId="2147483717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182972009" sldId="2147483718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184794530" sldId="2147483719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220914442" sldId="2147483721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963246560" sldId="2147483734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96628262" sldId="2147483735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271009024" sldId="2147483736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928869863" sldId="2147483737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746399954" sldId="2147483738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820075672" sldId="2147483739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491963856" sldId="2147483740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481155996" sldId="2147483742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766858261" sldId="2147483743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9620667" sldId="2147483744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841240624" sldId="2147483746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215943973" sldId="2147483875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005098835" sldId="2147483876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4154743611" sldId="2147483877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702586521" sldId="2147483878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3094622071" sldId="2147483879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3141717468" sldId="2147483880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639675626" sldId="2147483881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3337761455" sldId="2147483882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172840705" sldId="2147483883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1269215594" sldId="2147483884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7105654" sldId="2147483885"/>
          </pc:sldLayoutMkLst>
        </pc:sldLayoutChg>
        <pc:sldLayoutChg chg="del">
          <pc:chgData name="MOREIRA Cecilia" userId="4fe7ac00-8ade-4257-af41-feaed5aa1130" providerId="ADAL" clId="{E09B7839-C602-4166-80FA-9ACFC54251F0}" dt="2026-01-26T11:17:49.837" v="2687" actId="47"/>
          <pc:sldLayoutMkLst>
            <pc:docMk/>
            <pc:sldMasterMk cId="1255795107" sldId="2147483874"/>
            <pc:sldLayoutMk cId="4020041872" sldId="2147483886"/>
          </pc:sldLayoutMkLst>
        </pc:sldLayoutChg>
        <pc:sldLayoutChg chg="del">
          <pc:chgData name="MOREIRA Cecilia" userId="4fe7ac00-8ade-4257-af41-feaed5aa1130" providerId="ADAL" clId="{E09B7839-C602-4166-80FA-9ACFC54251F0}" dt="2026-01-26T11:17:52.960" v="2694" actId="47"/>
          <pc:sldLayoutMkLst>
            <pc:docMk/>
            <pc:sldMasterMk cId="1255795107" sldId="2147483874"/>
            <pc:sldLayoutMk cId="4052960836" sldId="2147483887"/>
          </pc:sldLayoutMkLst>
        </pc:sldLayoutChg>
        <pc:sldLayoutChg chg="del">
          <pc:chgData name="MOREIRA Cecilia" userId="4fe7ac00-8ade-4257-af41-feaed5aa1130" providerId="ADAL" clId="{E09B7839-C602-4166-80FA-9ACFC54251F0}" dt="2026-01-26T11:17:54.583" v="2696" actId="47"/>
          <pc:sldLayoutMkLst>
            <pc:docMk/>
            <pc:sldMasterMk cId="1255795107" sldId="2147483874"/>
            <pc:sldLayoutMk cId="2829320616" sldId="21474838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9EE706-5A46-5D8C-9847-32B5442D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73F71A-3398-A8ED-B14A-0D8A53A09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D652-B38B-492B-A121-3F45F4A171F9}" type="datetimeFigureOut">
              <a:rPr lang="fr-FR" smtClean="0">
                <a:latin typeface="Marianne" panose="02000000000000000000" pitchFamily="2" charset="0"/>
              </a:rPr>
              <a:t>26/01/2026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75232-AA53-D9E1-22C8-D0C19EC53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CA55C2-9F26-98CD-0EA6-5D9DCD167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EEAC-788E-413F-AC89-18A39B9986FB}" type="slidenum">
              <a:rPr lang="fr-FR" smtClean="0">
                <a:latin typeface="Marianne" panose="02000000000000000000" pitchFamily="2" charset="0"/>
              </a:rPr>
              <a:t>‹N°›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rianne" panose="02000000000000000000" pitchFamily="2" charset="0"/>
              </a:defRPr>
            </a:lvl1pPr>
          </a:lstStyle>
          <a:p>
            <a:fld id="{A9D2F4D7-3181-43AB-BECD-4A13767D3566}" type="datetimeFigureOut">
              <a:rPr lang="fr-FR" smtClean="0"/>
              <a:pPr/>
              <a:t>26/01/2026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rianne" panose="02000000000000000000" pitchFamily="2" charset="0"/>
              </a:defRPr>
            </a:lvl1pPr>
          </a:lstStyle>
          <a:p>
            <a:fld id="{3B94BA8F-00C9-44D4-8D20-4E4E357C1E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0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807" y="0"/>
            <a:ext cx="5563195" cy="9906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CE5533-B5C8-B1D6-8AA8-C1675D47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874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rgbClr val="EB94C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28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6128" y="7346951"/>
            <a:ext cx="4126408" cy="1728964"/>
          </a:xfrm>
        </p:spPr>
        <p:txBody>
          <a:bodyPr/>
          <a:lstStyle>
            <a:lvl1pPr>
              <a:defRPr lang="en-US" sz="1097" b="1" kern="1200" cap="all" spc="-9" baseline="0" dirty="0" smtClean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  <p:pic>
        <p:nvPicPr>
          <p:cNvPr id="3" name="Image 2" descr="Une image contenant capture d’écran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45B1EF31-0FFA-F744-113F-801171DFC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" y="470210"/>
            <a:ext cx="2025000" cy="15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62255DB-2734-C0DF-C938-0C255B306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4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29306C7-0353-D9DE-825F-3576066E8E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0870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C7FCA62F-3494-5AAB-9311-A1A091ABF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807" y="0"/>
            <a:ext cx="5563195" cy="9906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CE5533-B5C8-B1D6-8AA8-C1675D47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874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rgbClr val="EB94C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28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6128" y="7346951"/>
            <a:ext cx="4126408" cy="1728964"/>
          </a:xfrm>
        </p:spPr>
        <p:txBody>
          <a:bodyPr/>
          <a:lstStyle>
            <a:lvl1pPr>
              <a:defRPr lang="en-US" sz="1097" b="1" kern="1200" cap="all" spc="-9" baseline="0" dirty="0" smtClean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  <p:pic>
        <p:nvPicPr>
          <p:cNvPr id="3" name="Image 2" descr="Une image contenant capture d’écran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45B1EF31-0FFA-F744-113F-801171DFC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" y="470210"/>
            <a:ext cx="2025000" cy="15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pPr defTabSz="417909">
              <a:defRPr/>
            </a:pPr>
            <a:r>
              <a:rPr lang="fr-FR">
                <a:solidFill>
                  <a:srgbClr val="0D1440"/>
                </a:solidFill>
              </a:rPr>
              <a:t>Titre de la diapositive</a:t>
            </a:r>
            <a:endParaRPr lang="fr-FR" dirty="0">
              <a:solidFill>
                <a:srgbClr val="0D1440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FBB21E9F-C5FC-6401-E87E-6CDD4B1F3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7951B55D-5C70-5280-4118-2DDB999B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8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8DED8F5E-BB05-6C95-C29A-47E60C5B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849F107F-B627-9E90-CE24-539A9A9E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EE412C3A-DC5C-5EBD-8595-49B7CBC8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b="1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 b="1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8070B81D-F7E8-E412-DEC1-8BFE4F37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8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3143041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 marL="0" marR="0" lvl="0" indent="0" algn="l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7"/>
              </a:spcAft>
              <a:buClrTx/>
              <a:buSzTx/>
              <a:buFontTx/>
              <a:buNone/>
              <a:tabLst/>
              <a:defRPr/>
            </a:pPr>
            <a:endParaRPr kumimoji="0" lang="fr-FR" sz="548" b="0" i="0" u="none" strike="noStrike" kern="1200" cap="none" spc="-14" normalizeH="0" baseline="0" noProof="0" dirty="0">
              <a:ln>
                <a:noFill/>
              </a:ln>
              <a:solidFill>
                <a:srgbClr val="293378"/>
              </a:solidFill>
              <a:effectLst/>
              <a:uLnTx/>
              <a:uFillTx/>
              <a:latin typeface="Marianne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F5F2EE"/>
                </a:solidFill>
              </a:rPr>
              <a:t>Titre de la diapositive</a:t>
            </a:r>
            <a:endParaRPr lang="fr-FR" dirty="0">
              <a:solidFill>
                <a:srgbClr val="F5F2EE"/>
              </a:solidFill>
            </a:endParaRP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D3AED5A9-47D6-FCE6-4D4E-371232B09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 marL="0" marR="0" lvl="0" indent="0" algn="l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97"/>
              </a:spcAft>
              <a:buClrTx/>
              <a:buSzTx/>
              <a:buFontTx/>
              <a:buNone/>
              <a:tabLst/>
              <a:defRPr/>
            </a:pPr>
            <a:endParaRPr kumimoji="0" lang="fr-FR" sz="548" b="0" i="0" u="none" strike="noStrike" kern="1200" cap="none" spc="-14" normalizeH="0" baseline="0" noProof="0" dirty="0">
              <a:ln>
                <a:noFill/>
              </a:ln>
              <a:solidFill>
                <a:srgbClr val="293378"/>
              </a:solidFill>
              <a:effectLst/>
              <a:uLnTx/>
              <a:uFillTx/>
              <a:latin typeface="Marianne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293378"/>
                </a:solidFill>
              </a:rPr>
              <a:t>Titre de la diapositive</a:t>
            </a:r>
            <a:endParaRPr lang="fr-FR" dirty="0">
              <a:solidFill>
                <a:srgbClr val="293378"/>
              </a:solidFill>
            </a:endParaRP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62255DB-2734-C0DF-C938-0C255B306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4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29306C7-0353-D9DE-825F-3576066E8E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0870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C7FCA62F-3494-5AAB-9311-A1A091ABF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2E974F78-5DF5-2095-BA28-0AE033CFD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83719" y="561855"/>
            <a:ext cx="5074282" cy="9344146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rgbClr val="5C0F38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444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07444" y="7346951"/>
            <a:ext cx="4126408" cy="1728964"/>
          </a:xfrm>
        </p:spPr>
        <p:txBody>
          <a:bodyPr/>
          <a:lstStyle>
            <a:lvl1pPr>
              <a:defRPr lang="en-US" sz="1097" b="1" kern="1200" cap="all" spc="-9" baseline="0" dirty="0" smtClean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2034B99D-DBEB-096A-6493-9E9700111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5478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rgbClr val="EB94C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pic>
        <p:nvPicPr>
          <p:cNvPr id="2" name="Image 1" descr="Une image contenant capture d’écran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38ACC1C1-0B6D-E255-FF2B-50913A7A3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6" y="561854"/>
            <a:ext cx="1985507" cy="14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0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rgbClr val="F4BAD9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rgbClr val="F4BAD9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rgbClr val="F4BAD9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rgbClr val="F4BAD9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rgbClr val="F4BAD9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DD70CD38-030A-FD7D-A478-ECB62536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rgbClr val="EB94C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 b="0">
                <a:solidFill>
                  <a:srgbClr val="5C0F38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rgbClr val="FCE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90825466-70E4-91E1-3CE4-E73815E2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rgbClr val="EB94C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rgbClr val="5C0F38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rgbClr val="5C0F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4651829F-FF2E-F6B4-3A3A-3A92E37B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rgbClr val="FCE5F2"/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rgbClr val="5C0F38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B784809D-E04A-181B-665C-27718879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rgbClr val="EB94C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rgbClr val="5C0F3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4D8DF1BE-8360-7DDC-8D6D-62DBD309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2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rgbClr val="FCE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rgbClr val="EB94C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>
            <a:lvl2pPr>
              <a:defRPr>
                <a:solidFill>
                  <a:srgbClr val="5C0F3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rgbClr val="5C0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3F99E9FA-7A0D-BB85-9D9A-2B7DEBE6C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5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b="1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 b="1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B62B521F-5B70-528F-7B43-DED5FD590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7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3143041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rgbClr val="5C0F38"/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rgbClr val="FCE5F2"/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rgbClr val="FCE5F2"/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37E52429-8EAC-8BC8-ACC9-95DA2A267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FBB21E9F-C5FC-6401-E87E-6CDD4B1F3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5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CE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62255DB-2734-C0DF-C938-0C255B306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4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29306C7-0353-D9DE-825F-3576066E8E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0870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C4841E7A-BD79-EA61-3550-B8341EB04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807" y="0"/>
            <a:ext cx="5563195" cy="9906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rgbClr val="5C0F38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CE5533-B5C8-B1D6-8AA8-C1675D47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874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323255" y="830087"/>
            <a:ext cx="1593056" cy="12077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28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6128" y="7346951"/>
            <a:ext cx="4126408" cy="1728964"/>
          </a:xfrm>
        </p:spPr>
        <p:txBody>
          <a:bodyPr/>
          <a:lstStyle>
            <a:lvl1pPr>
              <a:defRPr lang="en-US" sz="1097" kern="1200" cap="all" spc="-9" baseline="0" dirty="0" smtClean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2988525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83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bg1"/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0B9A2A4-64A6-2672-8BAF-A21EDA7B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79563" y="8926991"/>
            <a:ext cx="504365" cy="64231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2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5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3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3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 bold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>
                <a:solidFill>
                  <a:schemeClr val="tx2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>
                <a:solidFill>
                  <a:schemeClr val="tx2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>
                <a:solidFill>
                  <a:schemeClr val="bg1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F7AEFC3-DF14-E900-2853-D80DE520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79563" y="8926991"/>
            <a:ext cx="504365" cy="64231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562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3143041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rgbClr val="EB94C2"/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6934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7951B55D-5C70-5280-4118-2DDB999B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B9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2" y="2955483"/>
            <a:ext cx="5467810" cy="5388619"/>
          </a:xfrm>
        </p:spPr>
        <p:txBody>
          <a:bodyPr numCol="2" spcCol="576000" anchor="t"/>
          <a:lstStyle>
            <a:lvl1pPr>
              <a:lnSpc>
                <a:spcPct val="90000"/>
              </a:lnSpc>
              <a:spcAft>
                <a:spcPts val="1097"/>
              </a:spcAft>
              <a:defRPr sz="731">
                <a:solidFill>
                  <a:schemeClr val="accent6"/>
                </a:solidFill>
                <a:latin typeface="Marianne bold" panose="02000000000000000000" pitchFamily="2" charset="0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3pPr>
            <a:lvl4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4pPr>
            <a:lvl5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5pPr>
            <a:lvl6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6pPr>
            <a:lvl7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7pPr>
            <a:lvl8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8pPr>
            <a:lvl9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7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807" y="0"/>
            <a:ext cx="5563195" cy="9906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CE5533-B5C8-B1D6-8AA8-C1675D47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874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rgbClr val="EB94C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28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6128" y="7346951"/>
            <a:ext cx="4126408" cy="1728964"/>
          </a:xfrm>
        </p:spPr>
        <p:txBody>
          <a:bodyPr/>
          <a:lstStyle>
            <a:lvl1pPr>
              <a:defRPr lang="en-US" sz="1097" b="1" kern="1200" cap="all" spc="-9" baseline="0" dirty="0" smtClean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  <p:pic>
        <p:nvPicPr>
          <p:cNvPr id="3" name="Image 2" descr="Une image contenant capture d’écran, Graphique, Caractère coloré, graphisme&#10;&#10;Description générée automatiquement">
            <a:extLst>
              <a:ext uri="{FF2B5EF4-FFF2-40B4-BE49-F238E27FC236}">
                <a16:creationId xmlns:a16="http://schemas.microsoft.com/office/drawing/2014/main" id="{45B1EF31-0FFA-F744-113F-801171DFC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" y="470210"/>
            <a:ext cx="2025000" cy="15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8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4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FBB21E9F-C5FC-6401-E87E-6CDD4B1F3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7951B55D-5C70-5280-4118-2DDB999B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8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8DED8F5E-BB05-6C95-C29A-47E60C5B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1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849F107F-B627-9E90-CE24-539A9A9E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8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EE412C3A-DC5C-5EBD-8595-49B7CBC8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00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b="1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 b="1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8070B81D-F7E8-E412-DEC1-8BFE4F37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6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3143041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D3AED5A9-47D6-FCE6-4D4E-371232B09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8DED8F5E-BB05-6C95-C29A-47E60C5B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91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62255DB-2734-C0DF-C938-0C255B306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4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29306C7-0353-D9DE-825F-3576066E8E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0870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C7FCA62F-3494-5AAB-9311-A1A091ABF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7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974F78-5DF5-2095-BA28-0AE033CFD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83719" y="561855"/>
            <a:ext cx="5074282" cy="9344146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323255" y="830087"/>
            <a:ext cx="1593056" cy="12077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444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07444" y="7346951"/>
            <a:ext cx="4126408" cy="1728964"/>
          </a:xfrm>
        </p:spPr>
        <p:txBody>
          <a:bodyPr/>
          <a:lstStyle>
            <a:lvl1pPr>
              <a:defRPr lang="en-US" sz="1097" b="1" kern="1200" cap="all" spc="-9" baseline="0" dirty="0" smtClean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2034B99D-DBEB-096A-6493-9E9700111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5478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79788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8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0B9A2A4-64A6-2672-8BAF-A21EDA7B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79563" y="8926991"/>
            <a:ext cx="504365" cy="64231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167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6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15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8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b="1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 b="1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F7AEFC3-DF14-E900-2853-D80DE520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79563" y="8926991"/>
            <a:ext cx="504365" cy="64231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503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3143041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8AE212-3D48-B055-0431-33654C813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1608" y="9006594"/>
            <a:ext cx="814097" cy="7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849F107F-B627-9E90-CE24-539A9A9E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62255DB-2734-C0DF-C938-0C255B306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4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29306C7-0353-D9DE-825F-3576066E8E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0870" y="2955483"/>
            <a:ext cx="2562983" cy="5388619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1097"/>
              </a:spcAft>
              <a:defRPr sz="731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275"/>
              </a:spcAft>
              <a:defRPr sz="548">
                <a:latin typeface="+mn-lt"/>
              </a:defRPr>
            </a:lvl3pPr>
            <a:lvl4pPr>
              <a:spcAft>
                <a:spcPts val="275"/>
              </a:spcAft>
              <a:defRPr sz="548">
                <a:latin typeface="+mn-lt"/>
              </a:defRPr>
            </a:lvl4pPr>
            <a:lvl5pPr>
              <a:spcAft>
                <a:spcPts val="275"/>
              </a:spcAft>
              <a:defRPr sz="548">
                <a:latin typeface="+mn-lt"/>
              </a:defRPr>
            </a:lvl5pPr>
            <a:lvl6pPr>
              <a:spcAft>
                <a:spcPts val="275"/>
              </a:spcAft>
              <a:defRPr sz="548">
                <a:latin typeface="+mn-lt"/>
              </a:defRPr>
            </a:lvl6pPr>
            <a:lvl7pPr>
              <a:spcAft>
                <a:spcPts val="275"/>
              </a:spcAft>
              <a:defRPr sz="548">
                <a:latin typeface="+mn-lt"/>
              </a:defRPr>
            </a:lvl7pPr>
            <a:lvl8pPr>
              <a:spcAft>
                <a:spcPts val="275"/>
              </a:spcAft>
              <a:defRPr sz="548">
                <a:latin typeface="+mn-lt"/>
              </a:defRPr>
            </a:lvl8pPr>
            <a:lvl9pPr>
              <a:spcAft>
                <a:spcPts val="275"/>
              </a:spcAft>
              <a:defRPr sz="548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484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807" y="0"/>
            <a:ext cx="5563195" cy="9906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CE5533-B5C8-B1D6-8AA8-C1675D47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874" y="4582671"/>
            <a:ext cx="409874" cy="105251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323255" y="830087"/>
            <a:ext cx="1593056" cy="12077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28" y="4391662"/>
            <a:ext cx="4126408" cy="2755055"/>
          </a:xfrm>
        </p:spPr>
        <p:txBody>
          <a:bodyPr anchor="t"/>
          <a:lstStyle>
            <a:lvl1pPr>
              <a:defRPr lang="en-GB" sz="3291" kern="1200" spc="-9" dirty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6128" y="7346951"/>
            <a:ext cx="4126408" cy="1728964"/>
          </a:xfrm>
        </p:spPr>
        <p:txBody>
          <a:bodyPr/>
          <a:lstStyle>
            <a:lvl1pPr>
              <a:defRPr lang="en-US" sz="1097" kern="1200" cap="all" spc="-9" baseline="0" dirty="0" smtClean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  <a:lvl2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097" kern="1200" cap="all" spc="-9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1097" kern="1200" cap="all" spc="-9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170344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78" y="2169232"/>
            <a:ext cx="2528172" cy="1080296"/>
          </a:xfrm>
        </p:spPr>
        <p:txBody>
          <a:bodyPr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778" y="3913209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388" y="3992335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8611" y="3992335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778" y="4707753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388" y="4786878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8611" y="4786878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78" y="5502297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388" y="5581423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8611" y="5581423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778" y="6296841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388" y="6375967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8611" y="6375967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778" y="7091384"/>
            <a:ext cx="217438" cy="55836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823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388" y="7170510"/>
            <a:ext cx="2003068" cy="400110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914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8611" y="7170510"/>
            <a:ext cx="348774" cy="400110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548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0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8451" y="767284"/>
            <a:ext cx="415577" cy="1067161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1291" y="851615"/>
            <a:ext cx="349896" cy="898497"/>
          </a:xfrm>
          <a:prstGeom prst="ellipse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450" y="2182573"/>
            <a:ext cx="3038936" cy="6305903"/>
          </a:xfrm>
        </p:spPr>
        <p:txBody>
          <a:bodyPr anchor="t"/>
          <a:lstStyle>
            <a:lvl1pPr>
              <a:defRPr sz="1645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31887" y="5"/>
            <a:ext cx="2926113" cy="7628992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823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1"/>
            <a:ext cx="985547" cy="26451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64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" y="0"/>
            <a:ext cx="3923165" cy="7810183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2933" y="3639081"/>
            <a:ext cx="444698" cy="1141942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bg1"/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82" y="5124981"/>
            <a:ext cx="2862858" cy="3157369"/>
          </a:xfrm>
        </p:spPr>
        <p:txBody>
          <a:bodyPr anchor="t"/>
          <a:lstStyle>
            <a:lvl1pPr>
              <a:defRPr sz="2468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0B9A2A4-64A6-2672-8BAF-A21EDA7B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79563" y="8926991"/>
            <a:ext cx="504365" cy="64231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359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3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746" y="2171525"/>
            <a:ext cx="1782255" cy="5457472"/>
          </a:xfrm>
          <a:prstGeom prst="rect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4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5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2525378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1847780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3999088"/>
            <a:ext cx="2641402" cy="362990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9723" y="2295350"/>
            <a:ext cx="1377337" cy="1029581"/>
          </a:xfrm>
        </p:spPr>
        <p:txBody>
          <a:bodyPr anchor="ctr"/>
          <a:lstStyle>
            <a:lvl1pPr algn="r">
              <a:defRPr sz="548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6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548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503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50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489722" y="3613856"/>
            <a:ext cx="3058418" cy="4015141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0001" y="2171523"/>
            <a:ext cx="0" cy="26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2241" y="2171524"/>
            <a:ext cx="1290719" cy="1900944"/>
          </a:xfrm>
        </p:spPr>
        <p:txBody>
          <a:bodyPr anchor="t"/>
          <a:lstStyle>
            <a:lvl1pPr>
              <a:defRPr sz="2194">
                <a:latin typeface="Marianne Medium" panose="02000000000000000000" pitchFamily="2" charset="0"/>
              </a:defRPr>
            </a:lvl1pPr>
            <a:lvl2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548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7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9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Marianne bold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>
                <a:solidFill>
                  <a:schemeClr val="tx2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>
                <a:solidFill>
                  <a:schemeClr val="tx2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>
                <a:solidFill>
                  <a:schemeClr val="bg1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F7AEFC3-DF14-E900-2853-D80DE520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79563" y="8926991"/>
            <a:ext cx="504365" cy="64231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270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2890032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6934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9" y="548994"/>
            <a:ext cx="2642167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420" y="2700302"/>
            <a:ext cx="2641402" cy="57014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489723" y="1"/>
            <a:ext cx="3368277" cy="8401754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823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EE412C3A-DC5C-5EBD-8595-49B7CBC8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8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2656664"/>
            <a:ext cx="3490615" cy="7242458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 sz="823" dirty="0">
              <a:solidFill>
                <a:schemeClr val="tx1">
                  <a:lumMod val="20000"/>
                  <a:lumOff val="80000"/>
                </a:schemeClr>
              </a:solidFill>
              <a:latin typeface="Marianne Light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256" y="848429"/>
            <a:ext cx="2493169" cy="7571670"/>
          </a:xfrm>
        </p:spPr>
        <p:txBody>
          <a:bodyPr anchor="ctr"/>
          <a:lstStyle>
            <a:lvl1pPr algn="ctr">
              <a:defRPr sz="548"/>
            </a:lvl1pPr>
          </a:lstStyle>
          <a:p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62" y="1226591"/>
            <a:ext cx="217884" cy="559505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E53D73E-CBB8-97F6-1F2C-F8EF9493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22" y="548994"/>
            <a:ext cx="3058922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104" y="2700302"/>
            <a:ext cx="3058036" cy="5701452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8B128EFF-4709-2DB8-680E-6E289AB56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3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79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2" y="0"/>
            <a:ext cx="736613" cy="7517729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0595" y="2759433"/>
            <a:ext cx="444698" cy="1141942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08" y="2853448"/>
            <a:ext cx="371475" cy="953911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42" y="830086"/>
            <a:ext cx="5467811" cy="1027289"/>
          </a:xfrm>
        </p:spPr>
        <p:txBody>
          <a:bodyPr anchor="t"/>
          <a:lstStyle>
            <a:lvl1pPr>
              <a:defRPr sz="2468" spc="-9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042" y="2955483"/>
            <a:ext cx="5467810" cy="5388619"/>
          </a:xfrm>
        </p:spPr>
        <p:txBody>
          <a:bodyPr numCol="2" spcCol="576000" anchor="t"/>
          <a:lstStyle>
            <a:lvl1pPr>
              <a:lnSpc>
                <a:spcPct val="90000"/>
              </a:lnSpc>
              <a:spcAft>
                <a:spcPts val="1097"/>
              </a:spcAft>
              <a:defRPr sz="731">
                <a:solidFill>
                  <a:schemeClr val="accent6"/>
                </a:solidFill>
                <a:latin typeface="Marianne bold" panose="02000000000000000000" pitchFamily="2" charset="0"/>
              </a:defRPr>
            </a:lvl1pPr>
            <a:lvl2pPr>
              <a:spcAft>
                <a:spcPts val="275"/>
              </a:spcAft>
              <a:defRPr sz="548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3pPr>
            <a:lvl4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4pPr>
            <a:lvl5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5pPr>
            <a:lvl6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6pPr>
            <a:lvl7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7pPr>
            <a:lvl8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8pPr>
            <a:lvl9pPr>
              <a:spcAft>
                <a:spcPts val="275"/>
              </a:spcAft>
              <a:defRPr sz="548"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563" y="8926991"/>
            <a:ext cx="504365" cy="6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6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0593" y="972632"/>
            <a:ext cx="3096817" cy="7960738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1097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1097">
                <a:latin typeface="Marianne" panose="02000000000000000000" pitchFamily="2" charset="0"/>
              </a:defRPr>
            </a:lvl2pPr>
            <a:lvl3pPr>
              <a:defRPr sz="1097">
                <a:latin typeface="Marianne" panose="02000000000000000000" pitchFamily="2" charset="0"/>
              </a:defRPr>
            </a:lvl3pPr>
            <a:lvl4pPr>
              <a:defRPr sz="1097">
                <a:latin typeface="Marianne" panose="02000000000000000000" pitchFamily="2" charset="0"/>
              </a:defRPr>
            </a:lvl4pPr>
            <a:lvl5pPr>
              <a:defRPr sz="1097">
                <a:latin typeface="Marianne" panose="02000000000000000000" pitchFamily="2" charset="0"/>
              </a:defRPr>
            </a:lvl5pPr>
            <a:lvl6pPr>
              <a:defRPr sz="1097">
                <a:latin typeface="Marianne" panose="02000000000000000000" pitchFamily="2" charset="0"/>
              </a:defRPr>
            </a:lvl6pPr>
            <a:lvl7pPr>
              <a:defRPr sz="1097">
                <a:latin typeface="Marianne" panose="02000000000000000000" pitchFamily="2" charset="0"/>
              </a:defRPr>
            </a:lvl7pPr>
            <a:lvl8pPr>
              <a:defRPr sz="1097">
                <a:latin typeface="Marianne" panose="02000000000000000000" pitchFamily="2" charset="0"/>
              </a:defRPr>
            </a:lvl8pPr>
            <a:lvl9pPr>
              <a:defRPr sz="1097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24299" y="2568224"/>
            <a:ext cx="712589" cy="182985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39492" y="2864028"/>
            <a:ext cx="482203" cy="1238247"/>
          </a:xfrm>
          <a:prstGeom prst="ellipse">
            <a:avLst/>
          </a:prstGeom>
        </p:spPr>
        <p:txBody>
          <a:bodyPr anchor="ctr"/>
          <a:lstStyle>
            <a:lvl1pPr algn="ctr">
              <a:defRPr sz="548"/>
            </a:lvl1pPr>
          </a:lstStyle>
          <a:p>
            <a:endParaRPr lang="fr-FR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5989C5-9DD3-061F-1AAD-6F43BED0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30" y="2187574"/>
            <a:ext cx="1465453" cy="2623255"/>
          </a:xfrm>
        </p:spPr>
        <p:txBody>
          <a:bodyPr/>
          <a:lstStyle>
            <a:lvl1pPr>
              <a:defRPr lang="fr-FR" sz="1097" kern="1200" spc="-9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55" y="5149493"/>
            <a:ext cx="1996769" cy="2360091"/>
          </a:xfrm>
        </p:spPr>
        <p:txBody>
          <a:bodyPr anchor="ctr"/>
          <a:lstStyle>
            <a:lvl1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6033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93A238B5-8853-6992-74B6-115B8C021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10" name="Image 9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89264C8-5910-A451-3FC8-6B9F75DC4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5" y="8679143"/>
            <a:ext cx="1013941" cy="8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32" y="830086"/>
            <a:ext cx="2857055" cy="2114573"/>
          </a:xfrm>
        </p:spPr>
        <p:txBody>
          <a:bodyPr anchor="t"/>
          <a:lstStyle>
            <a:lvl1pPr>
              <a:defRPr sz="2468" b="1" spc="-9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89722" y="830087"/>
            <a:ext cx="3058418" cy="21145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914" b="1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91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72207" y="3495670"/>
            <a:ext cx="1851918" cy="4760574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0650" y="3996813"/>
            <a:ext cx="343114" cy="881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765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595910" y="3495670"/>
            <a:ext cx="1851918" cy="4760574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tx2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25536" y="3996813"/>
            <a:ext cx="343114" cy="881082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265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20059" y="3495670"/>
            <a:ext cx="1851918" cy="4760574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1097"/>
              </a:spcAft>
              <a:defRPr sz="823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548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48056" y="3996813"/>
            <a:ext cx="343114" cy="8810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737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75171" y="4066441"/>
            <a:ext cx="288885" cy="741826"/>
          </a:xfrm>
          <a:prstGeom prst="ellipse">
            <a:avLst/>
          </a:prstGeom>
        </p:spPr>
        <p:txBody>
          <a:bodyPr anchor="ctr"/>
          <a:lstStyle>
            <a:lvl1pPr algn="ctr">
              <a:defRPr sz="366"/>
            </a:lvl1pPr>
          </a:lstStyle>
          <a:p>
            <a:pPr marL="0" marR="0" lvl="0" indent="0" algn="ctr" defTabSz="417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8070B81D-F7E8-E412-DEC1-8BFE4F37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3143041" cy="9906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246797" tIns="164531" rIns="131625" rtlCol="0" anchor="t"/>
          <a:lstStyle/>
          <a:p>
            <a:pPr>
              <a:spcAft>
                <a:spcPts val="1097"/>
              </a:spcAft>
            </a:pPr>
            <a:endParaRPr lang="fr-FR" sz="548" spc="-14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6" y="548994"/>
            <a:ext cx="2289613" cy="1914702"/>
          </a:xfrm>
        </p:spPr>
        <p:txBody>
          <a:bodyPr anchor="ctr"/>
          <a:lstStyle>
            <a:lvl1pPr>
              <a:defRPr lang="fr-FR" sz="2468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4179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48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3255" y="2700301"/>
            <a:ext cx="2288950" cy="5701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641192" y="830086"/>
            <a:ext cx="2890033" cy="3308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8788" y="1413145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41192" y="5093673"/>
            <a:ext cx="2890033" cy="3308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548"/>
              </a:spcAft>
              <a:defRPr sz="64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64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08788" y="5676732"/>
            <a:ext cx="834132" cy="2141964"/>
          </a:xfrm>
          <a:prstGeom prst="rect">
            <a:avLst/>
          </a:prstGeom>
        </p:spPr>
        <p:txBody>
          <a:bodyPr anchor="ctr"/>
          <a:lstStyle>
            <a:lvl1pPr algn="ctr">
              <a:defRPr sz="457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615" y="9115890"/>
            <a:ext cx="1044309" cy="339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D3AED5A9-47D6-FCE6-4D4E-371232B09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563" y="9030598"/>
            <a:ext cx="504365" cy="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b="1" spc="-9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7728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b="1" kern="1200" spc="-9">
          <a:solidFill>
            <a:schemeClr val="tx2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b="1" spc="-9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pPr defTabSz="417909">
              <a:defRPr/>
            </a:pPr>
            <a:r>
              <a:rPr lang="fr-FR">
                <a:solidFill>
                  <a:srgbClr val="0D1440"/>
                </a:solidFill>
              </a:rPr>
              <a:t>Titre de la diapositive</a:t>
            </a:r>
            <a:endParaRPr lang="fr-FR" dirty="0">
              <a:solidFill>
                <a:srgbClr val="0D1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b="1" kern="1200" spc="-9">
          <a:solidFill>
            <a:schemeClr val="tx2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b="1" spc="-9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3943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71" r:id="rId8"/>
    <p:sldLayoutId id="2147483670" r:id="rId9"/>
    <p:sldLayoutId id="2147483672" r:id="rId10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b="1" kern="1200" spc="-9">
          <a:solidFill>
            <a:schemeClr val="tx2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spc="-9">
                <a:solidFill>
                  <a:schemeClr val="tx2"/>
                </a:solidFill>
                <a:latin typeface="Marianne bold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639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kern="1200" spc="-9">
          <a:solidFill>
            <a:schemeClr val="tx2"/>
          </a:solidFill>
          <a:latin typeface="Marianne bold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b="1" spc="-9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416092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b="1" kern="1200" spc="-9">
          <a:solidFill>
            <a:schemeClr val="tx2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b="1" spc="-9">
                <a:solidFill>
                  <a:schemeClr val="tx2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3877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b="1" kern="1200" spc="-9">
          <a:solidFill>
            <a:schemeClr val="tx2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4179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443" y="9115891"/>
            <a:ext cx="1075761" cy="3658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40" spc="-9">
                <a:solidFill>
                  <a:schemeClr val="tx2"/>
                </a:solidFill>
                <a:latin typeface="Marianne bold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7762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dt="0"/>
  <p:txStyles>
    <p:titleStyle>
      <a:lvl1pPr algn="l" defTabSz="417909" rtl="0" eaLnBrk="1" latinLnBrk="0" hangingPunct="1">
        <a:lnSpc>
          <a:spcPct val="90000"/>
        </a:lnSpc>
        <a:spcBef>
          <a:spcPct val="0"/>
        </a:spcBef>
        <a:buNone/>
        <a:defRPr sz="2011" kern="1200" spc="-9">
          <a:solidFill>
            <a:schemeClr val="tx2"/>
          </a:solidFill>
          <a:latin typeface="Marianne bold" panose="02000000000000000000" pitchFamily="2" charset="0"/>
          <a:ea typeface="+mj-ea"/>
          <a:cs typeface="+mj-cs"/>
        </a:defRPr>
      </a:lvl1pPr>
    </p:titleStyle>
    <p:bodyStyle>
      <a:lvl1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80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en-US" sz="1097" kern="1200" spc="-9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14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4179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23" kern="1200" spc="-9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0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64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19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3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38" algn="l" defTabSz="41790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523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204" userDrawn="1">
          <p15:clr>
            <a:srgbClr val="00FF00"/>
          </p15:clr>
        </p15:guide>
        <p15:guide id="5" orient="horz" pos="5716" userDrawn="1">
          <p15:clr>
            <a:srgbClr val="00FF00"/>
          </p15:clr>
        </p15:guide>
        <p15:guide id="6" orient="horz" pos="6240" userDrawn="1">
          <p15:clr>
            <a:srgbClr val="00FF00"/>
          </p15:clr>
        </p15:guide>
        <p15:guide id="7" pos="4125" userDrawn="1">
          <p15:clr>
            <a:srgbClr val="00FF00"/>
          </p15:clr>
        </p15:guide>
        <p15:guide id="8" pos="4320" userDrawn="1">
          <p15:clr>
            <a:srgbClr val="00FF00"/>
          </p15:clr>
        </p15:guide>
        <p15:guide id="9" orient="horz" pos="3020" userDrawn="1">
          <p15:clr>
            <a:srgbClr val="00FF00"/>
          </p15:clr>
        </p15:guide>
        <p15:guide id="10" orient="horz" pos="3218" userDrawn="1">
          <p15:clr>
            <a:srgbClr val="00FF00"/>
          </p15:clr>
        </p15:guide>
        <p15:guide id="11" pos="3781" userDrawn="1">
          <p15:clr>
            <a:srgbClr val="00FF00"/>
          </p15:clr>
        </p15:guide>
        <p15:guide id="12" pos="3858" userDrawn="1">
          <p15:clr>
            <a:srgbClr val="00FF00"/>
          </p15:clr>
        </p15:guide>
        <p15:guide id="13" pos="3446" userDrawn="1">
          <p15:clr>
            <a:srgbClr val="00FF00"/>
          </p15:clr>
        </p15:guide>
        <p15:guide id="14" pos="3523" userDrawn="1">
          <p15:clr>
            <a:srgbClr val="00FF00"/>
          </p15:clr>
        </p15:guide>
        <p15:guide id="15" pos="3112" userDrawn="1">
          <p15:clr>
            <a:srgbClr val="00FF00"/>
          </p15:clr>
        </p15:guide>
        <p15:guide id="16" pos="3189" userDrawn="1">
          <p15:clr>
            <a:srgbClr val="00FF00"/>
          </p15:clr>
        </p15:guide>
        <p15:guide id="17" pos="2778" userDrawn="1">
          <p15:clr>
            <a:srgbClr val="00FF00"/>
          </p15:clr>
        </p15:guide>
        <p15:guide id="18" pos="2854" userDrawn="1">
          <p15:clr>
            <a:srgbClr val="00FF00"/>
          </p15:clr>
        </p15:guide>
        <p15:guide id="19" pos="2443" userDrawn="1">
          <p15:clr>
            <a:srgbClr val="00FF00"/>
          </p15:clr>
        </p15:guide>
        <p15:guide id="20" pos="2520" userDrawn="1">
          <p15:clr>
            <a:srgbClr val="00FF00"/>
          </p15:clr>
        </p15:guide>
        <p15:guide id="21" pos="2121" userDrawn="1">
          <p15:clr>
            <a:srgbClr val="00FF00"/>
          </p15:clr>
        </p15:guide>
        <p15:guide id="22" pos="2198" userDrawn="1">
          <p15:clr>
            <a:srgbClr val="00FF00"/>
          </p15:clr>
        </p15:guide>
        <p15:guide id="23" pos="1774" userDrawn="1">
          <p15:clr>
            <a:srgbClr val="00FF00"/>
          </p15:clr>
        </p15:guide>
        <p15:guide id="24" pos="1851" userDrawn="1">
          <p15:clr>
            <a:srgbClr val="00FF00"/>
          </p15:clr>
        </p15:guide>
        <p15:guide id="25" pos="1440" userDrawn="1">
          <p15:clr>
            <a:srgbClr val="00FF00"/>
          </p15:clr>
        </p15:guide>
        <p15:guide id="26" pos="1517" userDrawn="1">
          <p15:clr>
            <a:srgbClr val="00FF00"/>
          </p15:clr>
        </p15:guide>
        <p15:guide id="27" pos="1101" userDrawn="1">
          <p15:clr>
            <a:srgbClr val="00FF00"/>
          </p15:clr>
        </p15:guide>
        <p15:guide id="28" pos="1182" userDrawn="1">
          <p15:clr>
            <a:srgbClr val="00FF00"/>
          </p15:clr>
        </p15:guide>
        <p15:guide id="29" pos="771" userDrawn="1">
          <p15:clr>
            <a:srgbClr val="00FF00"/>
          </p15:clr>
        </p15:guide>
        <p15:guide id="30" pos="847" userDrawn="1">
          <p15:clr>
            <a:srgbClr val="00FF00"/>
          </p15:clr>
        </p15:guide>
        <p15:guide id="31" pos="437" userDrawn="1">
          <p15:clr>
            <a:srgbClr val="00FF00"/>
          </p15:clr>
        </p15:guide>
        <p15:guide id="32" pos="513" userDrawn="1">
          <p15:clr>
            <a:srgbClr val="00FF00"/>
          </p15:clr>
        </p15:guide>
        <p15:guide id="33" orient="horz" pos="2080" userDrawn="1">
          <p15:clr>
            <a:srgbClr val="00FF00"/>
          </p15:clr>
        </p15:guide>
        <p15:guide id="34" orient="horz" pos="2277" userDrawn="1">
          <p15:clr>
            <a:srgbClr val="00FF00"/>
          </p15:clr>
        </p15:guide>
        <p15:guide id="35" orient="horz" pos="3897" userDrawn="1">
          <p15:clr>
            <a:srgbClr val="00FF00"/>
          </p15:clr>
        </p15:guide>
        <p15:guide id="36" orient="horz" pos="4093" userDrawn="1">
          <p15:clr>
            <a:srgbClr val="00FF00"/>
          </p15:clr>
        </p15:guide>
        <p15:guide id="37" orient="horz" pos="1170" userDrawn="1">
          <p15:clr>
            <a:srgbClr val="00FF00"/>
          </p15:clr>
        </p15:guide>
        <p15:guide id="38" orient="horz" pos="1367" userDrawn="1">
          <p15:clr>
            <a:srgbClr val="00FF00"/>
          </p15:clr>
        </p15:guide>
        <p15:guide id="39" orient="horz" pos="4806" userDrawn="1">
          <p15:clr>
            <a:srgbClr val="00FF00"/>
          </p15:clr>
        </p15:guide>
        <p15:guide id="40" orient="horz" pos="5002" userDrawn="1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DA509A-B771-214A-EA86-EDD497B9F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5449" y="7223102"/>
            <a:ext cx="4882552" cy="26828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2263B-9B18-D61B-9B72-32096D43F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5220" y="7499787"/>
            <a:ext cx="322090" cy="307777"/>
          </a:xfrm>
          <a:solidFill>
            <a:schemeClr val="accent3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C82CD9-0E5B-890B-9450-AD5A26C4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6" y="713605"/>
            <a:ext cx="6580908" cy="99614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accent3"/>
                </a:solidFill>
                <a:latin typeface="Aptos" panose="020B0004020202020204" pitchFamily="34" charset="0"/>
              </a:rPr>
              <a:t>CAP SANTE 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recrute</a:t>
            </a:r>
            <a:r>
              <a:rPr lang="fr-FR" sz="1800" dirty="0">
                <a:solidFill>
                  <a:schemeClr val="bg2"/>
                </a:solidFill>
                <a:latin typeface="Aptos" panose="020B0004020202020204" pitchFamily="34" charset="0"/>
              </a:rPr>
              <a:t> </a:t>
            </a:r>
            <a:r>
              <a:rPr lang="fr-FR" sz="1800" dirty="0">
                <a:solidFill>
                  <a:schemeClr val="accent3"/>
                </a:solidFill>
                <a:latin typeface="Aptos" panose="020B0004020202020204" pitchFamily="34" charset="0"/>
              </a:rPr>
              <a:t>4 futurs Ambulanciers H/F</a:t>
            </a:r>
            <a:br>
              <a:rPr lang="fr-FR" sz="1800" dirty="0">
                <a:solidFill>
                  <a:schemeClr val="accent3"/>
                </a:solidFill>
                <a:latin typeface="Aptos" panose="020B0004020202020204" pitchFamily="34" charset="0"/>
              </a:rPr>
            </a:br>
            <a:r>
              <a:rPr lang="fr-FR" sz="14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Formation de 13 jrs d’Auxiliaire Ambulancier puis 1 an en</a:t>
            </a:r>
            <a:br>
              <a:rPr lang="fr-FR" sz="1400" dirty="0">
                <a:solidFill>
                  <a:schemeClr val="bg2"/>
                </a:solidFill>
                <a:latin typeface="Aptos" panose="020B0004020202020204" pitchFamily="34" charset="0"/>
              </a:rPr>
            </a:br>
            <a:r>
              <a:rPr lang="fr-FR" sz="1400" dirty="0">
                <a:solidFill>
                  <a:schemeClr val="accent3"/>
                </a:solidFill>
                <a:latin typeface="Aptos" panose="020B0004020202020204" pitchFamily="34" charset="0"/>
              </a:rPr>
              <a:t>Contrat d’alternance pour le DEA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(Diplôme d’Etat Ambulancier) </a:t>
            </a:r>
            <a:r>
              <a:rPr lang="fr-FR" sz="1400" dirty="0">
                <a:solidFill>
                  <a:schemeClr val="accent3"/>
                </a:solidFill>
                <a:latin typeface="Aptos" panose="020B0004020202020204" pitchFamily="34" charset="0"/>
              </a:rPr>
              <a:t>avant CDI</a:t>
            </a:r>
            <a:br>
              <a:rPr lang="fr-FR" sz="1400" dirty="0">
                <a:solidFill>
                  <a:schemeClr val="bg2"/>
                </a:solidFill>
                <a:latin typeface="Aptos" panose="020B0004020202020204" pitchFamily="34" charset="0"/>
              </a:rPr>
            </a:br>
            <a:r>
              <a:rPr lang="fr-FR" sz="1400" dirty="0">
                <a:solidFill>
                  <a:schemeClr val="accent3"/>
                </a:solidFill>
                <a:latin typeface="Aptos" panose="020B0004020202020204" pitchFamily="34" charset="0"/>
              </a:rPr>
              <a:t>Maurepas (78)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ou</a:t>
            </a:r>
            <a:r>
              <a:rPr lang="fr-FR" sz="1100" dirty="0">
                <a:solidFill>
                  <a:schemeClr val="accent3"/>
                </a:solidFill>
                <a:latin typeface="Aptos" panose="020B0004020202020204" pitchFamily="34" charset="0"/>
              </a:rPr>
              <a:t> </a:t>
            </a:r>
            <a:r>
              <a:rPr lang="fr-FR" sz="1400" dirty="0">
                <a:solidFill>
                  <a:schemeClr val="accent3"/>
                </a:solidFill>
                <a:latin typeface="Aptos" panose="020B0004020202020204" pitchFamily="34" charset="0"/>
              </a:rPr>
              <a:t>Clamart (92)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045A3-3866-CA6D-1BFD-92BF1257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177027"/>
            <a:ext cx="1303542" cy="4345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09922B-EA28-7473-D6B8-162F594B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81" y="77447"/>
            <a:ext cx="845464" cy="7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00D86F-B80F-E9F6-6E68-1015466FA8F5}"/>
              </a:ext>
            </a:extLst>
          </p:cNvPr>
          <p:cNvSpPr txBox="1"/>
          <p:nvPr/>
        </p:nvSpPr>
        <p:spPr>
          <a:xfrm>
            <a:off x="166256" y="1863353"/>
            <a:ext cx="6580908" cy="3204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None/>
            </a:pPr>
            <a:endParaRPr lang="fr-FR" sz="1200" b="1" i="0" u="sng" dirty="0">
              <a:solidFill>
                <a:schemeClr val="accent3"/>
              </a:solidFill>
              <a:effectLst/>
              <a:latin typeface="Aptos" panose="020B0004020202020204" pitchFamily="34" charset="0"/>
            </a:endParaRPr>
          </a:p>
          <a:p>
            <a:pPr algn="just" rtl="0" fontAlgn="base">
              <a:buNone/>
            </a:pPr>
            <a:r>
              <a:rPr lang="fr-FR" sz="12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Après avoir suivi la formation, vos missions seront :</a:t>
            </a:r>
          </a:p>
          <a:p>
            <a:pPr algn="just" rtl="0" fontAlgn="base">
              <a:buNone/>
            </a:pPr>
            <a:endParaRPr lang="fr-FR" sz="500" u="sng" dirty="0">
              <a:solidFill>
                <a:schemeClr val="accent3"/>
              </a:solidFill>
              <a:latin typeface="Aptos" panose="020B0004020202020204" pitchFamily="34" charset="0"/>
            </a:endParaRP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Transporter et accompagner les patients en toute sécurité et dans le respect des règles d’hygiène et de bientraitance.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Assurer une prise en charge humaine et rassurante, adaptée à l’état de santé et à la situation du patient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Transmettre les informations utiles aux équipes et structures de soins.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Entretenir le véhicule et le matériel pour garantir leur bon fonctionnement.</a:t>
            </a:r>
          </a:p>
          <a:p>
            <a:pPr marL="171450" indent="-171450" algn="just" rtl="0" fontAlgn="base">
              <a:buFont typeface="Arial" panose="020B0604020202020204" pitchFamily="34" charset="0"/>
              <a:buChar char="•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Appliquer les protocoles de sécurité et de prévention des risques.</a:t>
            </a:r>
            <a:endParaRPr lang="fr-FR" sz="1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 rtl="0" fontAlgn="base"/>
            <a:endParaRPr lang="fr-FR" sz="1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just" rtl="0" fontAlgn="base"/>
            <a:r>
              <a:rPr lang="fr-FR" sz="12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Aptitudes attendues :</a:t>
            </a:r>
            <a:r>
              <a:rPr lang="fr-FR" sz="12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algn="just" rtl="0" fontAlgn="base"/>
            <a:endParaRPr lang="fr-FR" sz="500" b="0" i="0" u="sng" dirty="0">
              <a:solidFill>
                <a:schemeClr val="accent3"/>
              </a:solidFill>
              <a:effectLst/>
              <a:latin typeface="Aptos" panose="020B0004020202020204" pitchFamily="34" charset="0"/>
            </a:endParaRPr>
          </a:p>
          <a:p>
            <a:pPr marL="171450" indent="-171450" algn="just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Aisance dans la conduite et </a:t>
            </a: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respect strict des règles de sécurité routière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. </a:t>
            </a:r>
          </a:p>
          <a:p>
            <a:pPr marL="171450" indent="-171450" algn="just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Calme, sang-froid 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et capacité à </a:t>
            </a: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s’adapter à des situations variées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, parfois urgentes. </a:t>
            </a:r>
          </a:p>
          <a:p>
            <a:pPr marL="171450" indent="-171450" algn="just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Bonne condition physique 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(absence de contre-indication au port de charges). </a:t>
            </a:r>
          </a:p>
          <a:p>
            <a:pPr marL="171450" indent="-171450" algn="just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Sens du travail en </a:t>
            </a: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équipe 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et capacité à collaborer avec différents professionnels. </a:t>
            </a:r>
          </a:p>
          <a:p>
            <a:pPr marL="171450" indent="-171450" algn="just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Qualités relationnelles, </a:t>
            </a: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écoute et respect des personnes accompagnées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. </a:t>
            </a:r>
          </a:p>
          <a:p>
            <a:pPr marL="171450" indent="-171450" algn="just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Rigueur, sens des responsabilités 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et respect des règles d’hygiène et de confidentialité. 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8B9677E4-6FA8-B95A-4CC2-63AC3333D352}"/>
              </a:ext>
            </a:extLst>
          </p:cNvPr>
          <p:cNvSpPr txBox="1">
            <a:spLocks/>
          </p:cNvSpPr>
          <p:nvPr/>
        </p:nvSpPr>
        <p:spPr>
          <a:xfrm>
            <a:off x="2263192" y="255863"/>
            <a:ext cx="2331615" cy="222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179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91" b="1" kern="1200" spc="-9" dirty="0">
                <a:solidFill>
                  <a:schemeClr val="bg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RECRUTEMENT SANS CV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E4468C-EE1E-9D0A-9925-3556D7FBE30B}"/>
              </a:ext>
            </a:extLst>
          </p:cNvPr>
          <p:cNvSpPr txBox="1"/>
          <p:nvPr/>
        </p:nvSpPr>
        <p:spPr>
          <a:xfrm>
            <a:off x="241756" y="5267904"/>
            <a:ext cx="6449987" cy="7386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FFFFFF"/>
                </a:solidFill>
                <a:latin typeface="Aptos" panose="020B0004020202020204" pitchFamily="34" charset="0"/>
              </a:rPr>
              <a:t>Prérequis obligatoire :</a:t>
            </a:r>
          </a:p>
          <a:p>
            <a:pPr algn="ctr"/>
            <a:r>
              <a:rPr lang="fr-FR" sz="1400" b="1" i="1" dirty="0">
                <a:solidFill>
                  <a:srgbClr val="FFFFFF"/>
                </a:solidFill>
                <a:latin typeface="Aptos" panose="020B0004020202020204" pitchFamily="34" charset="0"/>
              </a:rPr>
              <a:t>Maîtrise du Français Oral / Ecrit / Lecture + Calcul de base</a:t>
            </a:r>
          </a:p>
          <a:p>
            <a:pPr algn="ctr"/>
            <a:r>
              <a:rPr lang="fr-FR" sz="1400" b="1" i="1" dirty="0">
                <a:solidFill>
                  <a:srgbClr val="FFFFFF"/>
                </a:solidFill>
                <a:latin typeface="Aptos" panose="020B0004020202020204" pitchFamily="34" charset="0"/>
              </a:rPr>
              <a:t>Permis B depuis minimum 3 ans (sauf si conduite accompagnée = 2 ans)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BF91B0-06E1-3E0A-2AAB-43BE311B6B73}"/>
              </a:ext>
            </a:extLst>
          </p:cNvPr>
          <p:cNvSpPr txBox="1"/>
          <p:nvPr/>
        </p:nvSpPr>
        <p:spPr>
          <a:xfrm>
            <a:off x="138546" y="6112220"/>
            <a:ext cx="6580908" cy="11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575"/>
              </a:lnSpc>
              <a:buNone/>
            </a:pPr>
            <a:r>
              <a:rPr lang="fr-FR" sz="1200" b="1" u="sng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Conditions de travail : </a:t>
            </a:r>
          </a:p>
          <a:p>
            <a:pPr algn="l" rtl="0" fontAlgn="base">
              <a:lnSpc>
                <a:spcPts val="750"/>
              </a:lnSpc>
              <a:buNone/>
            </a:pPr>
            <a:r>
              <a:rPr lang="fr-FR" sz="800" b="0" i="0" dirty="0">
                <a:solidFill>
                  <a:srgbClr val="009999"/>
                </a:solidFill>
                <a:effectLst/>
                <a:latin typeface="Arial Black" panose="020B0A04020102020204" pitchFamily="34" charset="0"/>
              </a:rPr>
              <a:t> 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71450" indent="-171450" fontAlgn="base">
              <a:lnSpc>
                <a:spcPts val="1350"/>
              </a:lnSpc>
              <a:buFont typeface="Aptos" panose="020B0004020202020204" pitchFamily="34" charset="0"/>
              <a:buChar char="-"/>
            </a:pP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CDI précédé d’une formation d’Auxiliaire Ambulancier en POEI (13 jrs)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 auprès de l’organisme FORMA SANTE de Versailles + </a:t>
            </a:r>
            <a:r>
              <a:rPr lang="fr-FR" sz="1100" b="1" dirty="0">
                <a:solidFill>
                  <a:srgbClr val="000000"/>
                </a:solidFill>
                <a:latin typeface="Aptos" panose="020B0004020202020204" pitchFamily="34" charset="0"/>
              </a:rPr>
              <a:t>Contrat en alternance d’1 an pour le DEA </a:t>
            </a:r>
            <a:r>
              <a:rPr lang="fr-FR" sz="1100" dirty="0">
                <a:solidFill>
                  <a:srgbClr val="000000"/>
                </a:solidFill>
                <a:latin typeface="Aptos" panose="020B0004020202020204" pitchFamily="34" charset="0"/>
              </a:rPr>
              <a:t>qui débute le 4 mai 2026</a:t>
            </a:r>
          </a:p>
          <a:p>
            <a:pPr marL="171450" indent="-171450" fontAlgn="base">
              <a:lnSpc>
                <a:spcPts val="1350"/>
              </a:lnSpc>
              <a:buFont typeface="Aptos" panose="020B0004020202020204" pitchFamily="34" charset="0"/>
              <a:buChar char="-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Salaire déterminé en fonction de l’âge sur la base du </a:t>
            </a:r>
            <a:r>
              <a:rPr lang="fr-FR" sz="1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SMIC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sz="1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horaire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sz="11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(possibilité d’heures supp.)  </a:t>
            </a:r>
          </a:p>
          <a:p>
            <a:pPr marL="171450" indent="-171450" algn="l" rtl="0" fontAlgn="base">
              <a:lnSpc>
                <a:spcPts val="1350"/>
              </a:lnSpc>
              <a:buFont typeface="Aptos" panose="020B0004020202020204" pitchFamily="34" charset="0"/>
              <a:buChar char="-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Amplitude du contrat : 5 jours / semaines (48h maximum) et 2 jrs de repos non consécutifs  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322A4B6-79B4-C99D-9A6E-4EDBA4C81B1A}"/>
              </a:ext>
            </a:extLst>
          </p:cNvPr>
          <p:cNvCxnSpPr>
            <a:cxnSpLocks/>
          </p:cNvCxnSpPr>
          <p:nvPr/>
        </p:nvCxnSpPr>
        <p:spPr>
          <a:xfrm>
            <a:off x="138546" y="1846148"/>
            <a:ext cx="483026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6546A69D-0C9E-2C32-40CF-CCEA9D75CC91}"/>
              </a:ext>
            </a:extLst>
          </p:cNvPr>
          <p:cNvSpPr txBox="1"/>
          <p:nvPr/>
        </p:nvSpPr>
        <p:spPr>
          <a:xfrm>
            <a:off x="2555692" y="8042647"/>
            <a:ext cx="38723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fr-FR" sz="1300" i="1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Participer à la réunion d’information collective en présence de l’employeur le 16/02/26</a:t>
            </a:r>
          </a:p>
          <a:p>
            <a:pPr marL="342900" indent="-342900" algn="just">
              <a:buAutoNum type="arabicPeriod"/>
            </a:pPr>
            <a:endParaRPr lang="fr-FR" sz="500" i="1" dirty="0">
              <a:solidFill>
                <a:schemeClr val="bg1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fr-FR" sz="1300" i="1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Passer nos exercices entre le 16/02 et le 18/02/26</a:t>
            </a:r>
          </a:p>
          <a:p>
            <a:pPr marL="342900" indent="-342900" algn="just">
              <a:buAutoNum type="arabicPeriod"/>
            </a:pPr>
            <a:endParaRPr lang="fr-FR" sz="500" i="1" dirty="0">
              <a:solidFill>
                <a:schemeClr val="bg1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fr-FR" sz="1300" i="1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Convaincre en entretien le 20/02/26 !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9875DF8-BC9F-9C83-0B6D-C4E1F887088F}"/>
              </a:ext>
            </a:extLst>
          </p:cNvPr>
          <p:cNvSpPr txBox="1"/>
          <p:nvPr/>
        </p:nvSpPr>
        <p:spPr>
          <a:xfrm>
            <a:off x="-784" y="8946173"/>
            <a:ext cx="1975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INSCRIVEZ-VOUS ICI</a:t>
            </a:r>
          </a:p>
          <a:p>
            <a:pPr algn="ctr"/>
            <a:r>
              <a:rPr lang="fr-FR" sz="1200" b="1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</a:rPr>
              <a:t>MEE N°582369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D62F428-9262-FC55-79BA-CB3F72CFC8E0}"/>
              </a:ext>
            </a:extLst>
          </p:cNvPr>
          <p:cNvSpPr txBox="1"/>
          <p:nvPr/>
        </p:nvSpPr>
        <p:spPr>
          <a:xfrm>
            <a:off x="3656920" y="9523179"/>
            <a:ext cx="3090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i="1" dirty="0">
                <a:solidFill>
                  <a:schemeClr val="accent3"/>
                </a:solidFill>
                <a:latin typeface="Aptos" panose="020B0004020202020204" pitchFamily="34" charset="0"/>
              </a:rPr>
              <a:t>Service MRS des Yvelines - Tel : 01 39 79 85 30 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D397AC-95C1-3A11-C5FE-0B64116B5206}"/>
              </a:ext>
            </a:extLst>
          </p:cNvPr>
          <p:cNvSpPr txBox="1"/>
          <p:nvPr/>
        </p:nvSpPr>
        <p:spPr>
          <a:xfrm>
            <a:off x="4996525" y="1730732"/>
            <a:ext cx="1750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1"/>
                </a:solidFill>
                <a:latin typeface="Aptos" panose="020B0004020202020204" pitchFamily="34" charset="0"/>
              </a:rPr>
              <a:t>Offre d’emploi N° 203DVTT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3B57255-D551-75EC-10EE-1F68AFCB6B26}"/>
              </a:ext>
            </a:extLst>
          </p:cNvPr>
          <p:cNvSpPr txBox="1"/>
          <p:nvPr/>
        </p:nvSpPr>
        <p:spPr>
          <a:xfrm>
            <a:off x="3326712" y="7525010"/>
            <a:ext cx="272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3"/>
                </a:solidFill>
                <a:latin typeface="Aptos" panose="020B0004020202020204" pitchFamily="34" charset="0"/>
              </a:rPr>
              <a:t>LES 3 ETAPES À NOTER</a:t>
            </a:r>
          </a:p>
        </p:txBody>
      </p:sp>
      <p:pic>
        <p:nvPicPr>
          <p:cNvPr id="7" name="Image 6" descr="Une image contenant texte, motif, tissu&#10;&#10;Le contenu généré par l’IA peut être incorrect.">
            <a:extLst>
              <a:ext uri="{FF2B5EF4-FFF2-40B4-BE49-F238E27FC236}">
                <a16:creationId xmlns:a16="http://schemas.microsoft.com/office/drawing/2014/main" id="{57F35B2F-2CB3-CA64-20F1-6A2CF01B1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1" y="7747259"/>
            <a:ext cx="1064741" cy="10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2495"/>
      </p:ext>
    </p:extLst>
  </p:cSld>
  <p:clrMapOvr>
    <a:masterClrMapping/>
  </p:clrMapOvr>
</p:sld>
</file>

<file path=ppt/theme/theme1.xml><?xml version="1.0" encoding="utf-8"?>
<a:theme xmlns:a="http://schemas.openxmlformats.org/drawingml/2006/main" name="2_Portage 2">
  <a:themeElements>
    <a:clrScheme name="Personnalisé 4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CBBBD9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rez_FT - TEMPLATE PPT" id="{C3C19D7B-C520-9E46-B370-567C1EFAF653}" vid="{D518D705-53A6-024C-9D60-977AB7D9BDE7}"/>
    </a:ext>
  </a:extLst>
</a:theme>
</file>

<file path=ppt/theme/theme2.xml><?xml version="1.0" encoding="utf-8"?>
<a:theme xmlns:a="http://schemas.openxmlformats.org/drawingml/2006/main" name="1_Portage 2">
  <a:themeElements>
    <a:clrScheme name="Personnalisé 4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CBBBD9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rez_FT - TEMPLATE PPT" id="{C3C19D7B-C520-9E46-B370-567C1EFAF653}" vid="{D518D705-53A6-024C-9D60-977AB7D9BDE7}"/>
    </a:ext>
  </a:extLst>
</a:theme>
</file>

<file path=ppt/theme/theme3.xml><?xml version="1.0" encoding="utf-8"?>
<a:theme xmlns:a="http://schemas.openxmlformats.org/drawingml/2006/main" name="Portage 2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Portage 2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Portage 2">
  <a:themeElements>
    <a:clrScheme name="Personnalisé 4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CBBBD9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rez_FT - TEMPLATE PPT" id="{C3C19D7B-C520-9E46-B370-567C1EFAF653}" vid="{D518D705-53A6-024C-9D60-977AB7D9BDE7}"/>
    </a:ext>
  </a:extLst>
</a:theme>
</file>

<file path=ppt/theme/theme6.xml><?xml version="1.0" encoding="utf-8"?>
<a:theme xmlns:a="http://schemas.openxmlformats.org/drawingml/2006/main" name="5_Portage 2">
  <a:themeElements>
    <a:clrScheme name="Personnalisé 4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CBBBD9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6_Portage 2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rgbClr val="E6E1DB"/>
    </a:dk1>
    <a:lt1>
      <a:srgbClr val="F5F2EE"/>
    </a:lt1>
    <a:dk2>
      <a:srgbClr val="0D1440"/>
    </a:dk2>
    <a:lt2>
      <a:srgbClr val="293378"/>
    </a:lt2>
    <a:accent1>
      <a:srgbClr val="7E58A0"/>
    </a:accent1>
    <a:accent2>
      <a:srgbClr val="FFCC52"/>
    </a:accent2>
    <a:accent3>
      <a:srgbClr val="406BDE"/>
    </a:accent3>
    <a:accent4>
      <a:srgbClr val="D96B00"/>
    </a:accent4>
    <a:accent5>
      <a:srgbClr val="D92424"/>
    </a:accent5>
    <a:accent6>
      <a:srgbClr val="5C0F38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E6E1DB"/>
    </a:dk1>
    <a:lt1>
      <a:srgbClr val="F5F2EE"/>
    </a:lt1>
    <a:dk2>
      <a:srgbClr val="0D1440"/>
    </a:dk2>
    <a:lt2>
      <a:srgbClr val="293378"/>
    </a:lt2>
    <a:accent1>
      <a:srgbClr val="7E58A0"/>
    </a:accent1>
    <a:accent2>
      <a:srgbClr val="FFCC52"/>
    </a:accent2>
    <a:accent3>
      <a:srgbClr val="406BDE"/>
    </a:accent3>
    <a:accent4>
      <a:srgbClr val="D96B00"/>
    </a:accent4>
    <a:accent5>
      <a:srgbClr val="D92424"/>
    </a:accent5>
    <a:accent6>
      <a:srgbClr val="5C0F38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E6E1DB"/>
    </a:dk1>
    <a:lt1>
      <a:srgbClr val="F5F2EE"/>
    </a:lt1>
    <a:dk2>
      <a:srgbClr val="0D1440"/>
    </a:dk2>
    <a:lt2>
      <a:srgbClr val="293378"/>
    </a:lt2>
    <a:accent1>
      <a:srgbClr val="7E58A0"/>
    </a:accent1>
    <a:accent2>
      <a:srgbClr val="FFCC52"/>
    </a:accent2>
    <a:accent3>
      <a:srgbClr val="406BDE"/>
    </a:accent3>
    <a:accent4>
      <a:srgbClr val="D96B00"/>
    </a:accent4>
    <a:accent5>
      <a:srgbClr val="D92424"/>
    </a:accent5>
    <a:accent6>
      <a:srgbClr val="5C0F38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955a58-8719-4356-a26e-161f5b0921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50F2550A37F4984A7BB625B36C6C9" ma:contentTypeVersion="15" ma:contentTypeDescription="Crée un document." ma:contentTypeScope="" ma:versionID="d647c181a284b459a1296ab00f737674">
  <xsd:schema xmlns:xsd="http://www.w3.org/2001/XMLSchema" xmlns:xs="http://www.w3.org/2001/XMLSchema" xmlns:p="http://schemas.microsoft.com/office/2006/metadata/properties" xmlns:ns2="48955a58-8719-4356-a26e-161f5b092103" xmlns:ns3="37459d4d-d7cf-4d30-8617-1320af915c9b" targetNamespace="http://schemas.microsoft.com/office/2006/metadata/properties" ma:root="true" ma:fieldsID="86997dbd1cddb24741001577842b0fa5" ns2:_="" ns3:_="">
    <xsd:import namespace="48955a58-8719-4356-a26e-161f5b092103"/>
    <xsd:import namespace="37459d4d-d7cf-4d30-8617-1320af915c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55a58-8719-4356-a26e-161f5b092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59d4d-d7cf-4d30-8617-1320af915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A22DF-DFD0-4D0F-A862-A0F8D7C34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F2FDEC-9F9F-4DB6-941A-55E01149AD90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08255970-6da2-4f71-bd8b-5199a3512db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4374e25-8554-4e73-8f39-2c51f9aef734"/>
    <ds:schemaRef ds:uri="http://purl.org/dc/terms/"/>
    <ds:schemaRef ds:uri="48955a58-8719-4356-a26e-161f5b092103"/>
  </ds:schemaRefs>
</ds:datastoreItem>
</file>

<file path=customXml/itemProps3.xml><?xml version="1.0" encoding="utf-8"?>
<ds:datastoreItem xmlns:ds="http://schemas.openxmlformats.org/officeDocument/2006/customXml" ds:itemID="{65D7E7D2-01CC-49E8-A8AA-A313FC239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955a58-8719-4356-a26e-161f5b092103"/>
    <ds:schemaRef ds:uri="37459d4d-d7cf-4d30-8617-1320af915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5a8600f-4ee6-4bb5-8f14-53589536b6df}" enabled="0" method="" siteId="{55a8600f-4ee6-4bb5-8f14-53589536b6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367</Words>
  <Application>Microsoft Office PowerPoint</Application>
  <PresentationFormat>Format A4 (210 x 297 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 Black</vt:lpstr>
      <vt:lpstr>Segoe UI</vt:lpstr>
      <vt:lpstr>Marianne bold</vt:lpstr>
      <vt:lpstr>Aptos</vt:lpstr>
      <vt:lpstr>Marianne Medium</vt:lpstr>
      <vt:lpstr>Marianne</vt:lpstr>
      <vt:lpstr>Arial</vt:lpstr>
      <vt:lpstr>Marianne Light</vt:lpstr>
      <vt:lpstr>2_Portage 2</vt:lpstr>
      <vt:lpstr>1_Portage 2</vt:lpstr>
      <vt:lpstr>Portage 2</vt:lpstr>
      <vt:lpstr>3_Portage 2</vt:lpstr>
      <vt:lpstr>4_Portage 2</vt:lpstr>
      <vt:lpstr>5_Portage 2</vt:lpstr>
      <vt:lpstr>6_Portage 2</vt:lpstr>
      <vt:lpstr>CAP SANTE recrute 4 futurs Ambulanciers H/F Formation de 13 jrs d’Auxiliaire Ambulancier puis 1 an en Contrat d’alternance pour le DEA (Diplôme d’Etat Ambulancier) avant CDI Maurepas (78) ou Clamart (92)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 Powerpoint Sous titre</dc:title>
  <dc:creator>Heitor Malheiro</dc:creator>
  <cp:lastModifiedBy>MOREIRA Cecilia</cp:lastModifiedBy>
  <cp:revision>156</cp:revision>
  <dcterms:created xsi:type="dcterms:W3CDTF">2024-06-05T15:05:46Z</dcterms:created>
  <dcterms:modified xsi:type="dcterms:W3CDTF">2026-01-26T15:54:10Z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0x010100EC650F2550A37F4984A7BB625B36C6C9</vt:lpwstr>
  </property>
  <property fmtid="{D5CDD505-2E9C-101B-9397-08002B2CF9AE}" pid="3" name="MediaServiceImageTags">
    <vt:lpwstr/>
  </property>
</Properties>
</file>