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C4A42-6FC6-4902-AE36-D1F645332670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9C56E-E73D-4853-8989-5F803A2AE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8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9C56E-E73D-4853-8989-5F803A2AEA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68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3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8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17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65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84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70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64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8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30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26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ernard.billault@orang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6" b="8016"/>
          <a:stretch/>
        </p:blipFill>
        <p:spPr bwMode="auto">
          <a:xfrm>
            <a:off x="15767" y="341508"/>
            <a:ext cx="9112762" cy="464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7956376" y="306779"/>
            <a:ext cx="72008" cy="789966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7308304" y="1458907"/>
            <a:ext cx="648072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805375" y="163"/>
            <a:ext cx="2230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Accès rue de la Motte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77103" y="1101061"/>
            <a:ext cx="971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Parking </a:t>
            </a:r>
          </a:p>
          <a:p>
            <a:pPr algn="ctr"/>
            <a:r>
              <a:rPr lang="fr-FR" b="1" i="1" dirty="0">
                <a:solidFill>
                  <a:srgbClr val="FF0000"/>
                </a:solidFill>
              </a:rPr>
              <a:t>et RDV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336530" y="159448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ici</a:t>
            </a:r>
          </a:p>
        </p:txBody>
      </p:sp>
      <p:grpSp>
        <p:nvGrpSpPr>
          <p:cNvPr id="1029" name="Groupe 1028"/>
          <p:cNvGrpSpPr/>
          <p:nvPr/>
        </p:nvGrpSpPr>
        <p:grpSpPr>
          <a:xfrm>
            <a:off x="6532597" y="1868270"/>
            <a:ext cx="216024" cy="186402"/>
            <a:chOff x="3203848" y="5936517"/>
            <a:chExt cx="216024" cy="186402"/>
          </a:xfrm>
        </p:grpSpPr>
        <p:cxnSp>
          <p:nvCxnSpPr>
            <p:cNvPr id="38" name="Connecteur droit 37"/>
            <p:cNvCxnSpPr/>
            <p:nvPr/>
          </p:nvCxnSpPr>
          <p:spPr>
            <a:xfrm flipH="1">
              <a:off x="3203848" y="5936517"/>
              <a:ext cx="216024" cy="1864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3203848" y="5936517"/>
              <a:ext cx="216024" cy="1864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443676D7-880F-47BC-B822-15A0B601C36A}"/>
              </a:ext>
            </a:extLst>
          </p:cNvPr>
          <p:cNvCxnSpPr>
            <a:cxnSpLocks/>
          </p:cNvCxnSpPr>
          <p:nvPr/>
        </p:nvCxnSpPr>
        <p:spPr>
          <a:xfrm>
            <a:off x="8172400" y="2100062"/>
            <a:ext cx="144016" cy="792088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4D816058-572D-429A-89CC-260E2255A0B6}"/>
              </a:ext>
            </a:extLst>
          </p:cNvPr>
          <p:cNvSpPr txBox="1"/>
          <p:nvPr/>
        </p:nvSpPr>
        <p:spPr>
          <a:xfrm>
            <a:off x="29045" y="-23446"/>
            <a:ext cx="5968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Marche douce </a:t>
            </a:r>
            <a:r>
              <a:rPr lang="fr-FR" dirty="0"/>
              <a:t>du </a:t>
            </a:r>
            <a:r>
              <a:rPr lang="fr-FR"/>
              <a:t>jeudi 07 mars 2024- </a:t>
            </a:r>
            <a:r>
              <a:rPr lang="fr-FR" b="1" dirty="0"/>
              <a:t>Parc de </a:t>
            </a:r>
            <a:r>
              <a:rPr lang="fr-FR" sz="2000" b="1" dirty="0"/>
              <a:t>Rambouillet</a:t>
            </a:r>
            <a:endParaRPr lang="fr-FR" b="1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E6C0C36-6F5F-4DF4-8E11-F89CCB7EB5A9}"/>
              </a:ext>
            </a:extLst>
          </p:cNvPr>
          <p:cNvSpPr txBox="1"/>
          <p:nvPr/>
        </p:nvSpPr>
        <p:spPr>
          <a:xfrm>
            <a:off x="179512" y="5025479"/>
            <a:ext cx="8949017" cy="1733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Rendez vous à 13h30</a:t>
            </a:r>
            <a:b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Entrez dans le parc de Rambouillet face au 12 rue de la motte, parking sous les arbres à droite après l’entrée</a:t>
            </a:r>
          </a:p>
          <a:p>
            <a:pPr>
              <a:lnSpc>
                <a:spcPct val="107000"/>
              </a:lnSpc>
            </a:pPr>
            <a:r>
              <a:rPr lang="fr-FR" sz="1200" dirty="0">
                <a:latin typeface="Arial Narrow" panose="020B0606020202030204" pitchFamily="34" charset="0"/>
              </a:rPr>
              <a:t>Inscription auprès de Bernard et Marie-Thérèse Billault au 06.83.61.15.28 (par texto de préférence) ou par mail </a:t>
            </a:r>
            <a:r>
              <a:rPr lang="fr-FR" sz="1200" u="sng" dirty="0">
                <a:latin typeface="Arial Narrow" panose="020B0606020202030204" pitchFamily="34" charset="0"/>
                <a:hlinkClick r:id="rId4"/>
              </a:rPr>
              <a:t>bernard.billault@orange.fr</a:t>
            </a:r>
            <a:endParaRPr lang="fr-FR" sz="12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</a:pPr>
            <a:br>
              <a:rPr lang="fr-FR" sz="1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marcherons en respectant les gestes barrières.</a:t>
            </a:r>
            <a:br>
              <a:rPr lang="fr-FR" sz="1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voudrez bien contacter l’animateur en cas de pluie.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 cas d’alerte météo la marche est automatiquement annulée</a:t>
            </a:r>
            <a:endParaRPr lang="fr-FR" sz="12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</a:pPr>
            <a:endParaRPr lang="fr-FR" sz="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5FAD30C-4D2D-4E4B-A96C-F0F4F9530032}"/>
              </a:ext>
            </a:extLst>
          </p:cNvPr>
          <p:cNvSpPr txBox="1"/>
          <p:nvPr/>
        </p:nvSpPr>
        <p:spPr>
          <a:xfrm>
            <a:off x="8041535" y="130015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12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72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103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</dc:creator>
  <cp:lastModifiedBy>User</cp:lastModifiedBy>
  <cp:revision>68</cp:revision>
  <cp:lastPrinted>2022-03-18T12:50:57Z</cp:lastPrinted>
  <dcterms:created xsi:type="dcterms:W3CDTF">2016-03-25T08:04:58Z</dcterms:created>
  <dcterms:modified xsi:type="dcterms:W3CDTF">2024-01-05T12:31:36Z</dcterms:modified>
</cp:coreProperties>
</file>