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C4A42-6FC6-4902-AE36-D1F645332670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9C56E-E73D-4853-8989-5F803A2AE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948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E9C56E-E73D-4853-8989-5F803A2AEA0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80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68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9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2139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68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717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65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84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702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64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38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30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11D85-FCED-4C7F-B6CA-7D8F565A6783}" type="datetimeFigureOut">
              <a:rPr lang="fr-FR" smtClean="0"/>
              <a:t>05/01/2024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A4F09-62D7-4970-A9BE-3CD5D16E3A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26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bernard.billault@orang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6" b="8016"/>
          <a:stretch/>
        </p:blipFill>
        <p:spPr bwMode="auto">
          <a:xfrm>
            <a:off x="15767" y="341508"/>
            <a:ext cx="9112762" cy="4649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necteur droit 10"/>
          <p:cNvCxnSpPr/>
          <p:nvPr/>
        </p:nvCxnSpPr>
        <p:spPr>
          <a:xfrm>
            <a:off x="7956376" y="306779"/>
            <a:ext cx="72008" cy="789966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flipH="1">
            <a:off x="7308304" y="1458907"/>
            <a:ext cx="648072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6805375" y="163"/>
            <a:ext cx="2230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Accès rue de la Motte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077103" y="1101061"/>
            <a:ext cx="9719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dirty="0">
                <a:solidFill>
                  <a:srgbClr val="FF0000"/>
                </a:solidFill>
              </a:rPr>
              <a:t>Parking </a:t>
            </a:r>
          </a:p>
          <a:p>
            <a:pPr algn="ctr"/>
            <a:r>
              <a:rPr lang="fr-FR" b="1" i="1" dirty="0">
                <a:solidFill>
                  <a:srgbClr val="FF0000"/>
                </a:solidFill>
              </a:rPr>
              <a:t>et RDV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6336530" y="1594488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dirty="0">
                <a:solidFill>
                  <a:srgbClr val="FF0000"/>
                </a:solidFill>
              </a:rPr>
              <a:t>ici</a:t>
            </a:r>
          </a:p>
        </p:txBody>
      </p:sp>
      <p:grpSp>
        <p:nvGrpSpPr>
          <p:cNvPr id="1029" name="Groupe 1028"/>
          <p:cNvGrpSpPr/>
          <p:nvPr/>
        </p:nvGrpSpPr>
        <p:grpSpPr>
          <a:xfrm>
            <a:off x="6532597" y="1868270"/>
            <a:ext cx="216024" cy="186402"/>
            <a:chOff x="3203848" y="5936517"/>
            <a:chExt cx="216024" cy="186402"/>
          </a:xfrm>
        </p:grpSpPr>
        <p:cxnSp>
          <p:nvCxnSpPr>
            <p:cNvPr id="38" name="Connecteur droit 37"/>
            <p:cNvCxnSpPr/>
            <p:nvPr/>
          </p:nvCxnSpPr>
          <p:spPr>
            <a:xfrm flipH="1">
              <a:off x="3203848" y="5936517"/>
              <a:ext cx="216024" cy="1864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3203848" y="5936517"/>
              <a:ext cx="216024" cy="18640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443676D7-880F-47BC-B822-15A0B601C36A}"/>
              </a:ext>
            </a:extLst>
          </p:cNvPr>
          <p:cNvCxnSpPr>
            <a:cxnSpLocks/>
          </p:cNvCxnSpPr>
          <p:nvPr/>
        </p:nvCxnSpPr>
        <p:spPr>
          <a:xfrm>
            <a:off x="8172400" y="2100062"/>
            <a:ext cx="144016" cy="792088"/>
          </a:xfrm>
          <a:prstGeom prst="line">
            <a:avLst/>
          </a:prstGeom>
          <a:ln w="2857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>
            <a:extLst>
              <a:ext uri="{FF2B5EF4-FFF2-40B4-BE49-F238E27FC236}">
                <a16:creationId xmlns:a16="http://schemas.microsoft.com/office/drawing/2014/main" id="{4D816058-572D-429A-89CC-260E2255A0B6}"/>
              </a:ext>
            </a:extLst>
          </p:cNvPr>
          <p:cNvSpPr txBox="1"/>
          <p:nvPr/>
        </p:nvSpPr>
        <p:spPr>
          <a:xfrm>
            <a:off x="29045" y="-23446"/>
            <a:ext cx="5904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Marche douce </a:t>
            </a:r>
            <a:r>
              <a:rPr lang="fr-FR" dirty="0"/>
              <a:t>du </a:t>
            </a:r>
            <a:r>
              <a:rPr lang="fr-FR"/>
              <a:t>jeudi 11 avril 2024- </a:t>
            </a:r>
            <a:r>
              <a:rPr lang="fr-FR" b="1" dirty="0"/>
              <a:t>Parc de </a:t>
            </a:r>
            <a:r>
              <a:rPr lang="fr-FR" sz="2000" b="1" dirty="0"/>
              <a:t>Rambouillet</a:t>
            </a:r>
            <a:endParaRPr lang="fr-FR" b="1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3E6C0C36-6F5F-4DF4-8E11-F89CCB7EB5A9}"/>
              </a:ext>
            </a:extLst>
          </p:cNvPr>
          <p:cNvSpPr txBox="1"/>
          <p:nvPr/>
        </p:nvSpPr>
        <p:spPr>
          <a:xfrm>
            <a:off x="179512" y="5025479"/>
            <a:ext cx="8949017" cy="1733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</a:pP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Rendez vous à 13h30</a:t>
            </a:r>
            <a:b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Entrez dans le parc de Rambouillet face au 12 rue de la motte, parking sous les arbres à droite après l’entrée</a:t>
            </a:r>
          </a:p>
          <a:p>
            <a:pPr>
              <a:lnSpc>
                <a:spcPct val="107000"/>
              </a:lnSpc>
            </a:pPr>
            <a:r>
              <a:rPr lang="fr-FR" sz="1200" dirty="0">
                <a:latin typeface="Arial Narrow" panose="020B0606020202030204" pitchFamily="34" charset="0"/>
              </a:rPr>
              <a:t>Inscription auprès de Bernard et Marie-Thérèse Billault au 06.83.61.15.28 (par texto de préférence) ou par mail </a:t>
            </a:r>
            <a:r>
              <a:rPr lang="fr-FR" sz="1200" u="sng" dirty="0">
                <a:latin typeface="Arial Narrow" panose="020B0606020202030204" pitchFamily="34" charset="0"/>
                <a:hlinkClick r:id="rId4"/>
              </a:rPr>
              <a:t>bernard.billault@orange.fr</a:t>
            </a:r>
            <a:endParaRPr lang="fr-FR" sz="12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</a:pPr>
            <a:br>
              <a:rPr lang="fr-FR" sz="1200" i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marcherons en respectant les gestes barrières.</a:t>
            </a:r>
            <a:br>
              <a:rPr lang="fr-FR" sz="1200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2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voudrez bien contacter l’animateur en cas de pluie.</a:t>
            </a:r>
          </a:p>
          <a:p>
            <a:pPr lvl="0"/>
            <a:r>
              <a:rPr lang="fr-FR" sz="1200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En cas d’alerte météo la marche est automatiquement annulée</a:t>
            </a:r>
            <a:endParaRPr lang="fr-FR" sz="1200" dirty="0">
              <a:latin typeface="Arial Narrow" panose="020B0606020202030204" pitchFamily="34" charset="0"/>
            </a:endParaRPr>
          </a:p>
          <a:p>
            <a:pPr>
              <a:lnSpc>
                <a:spcPct val="107000"/>
              </a:lnSpc>
            </a:pPr>
            <a:endParaRPr lang="fr-FR" sz="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5FAD30C-4D2D-4E4B-A96C-F0F4F9530032}"/>
              </a:ext>
            </a:extLst>
          </p:cNvPr>
          <p:cNvSpPr txBox="1"/>
          <p:nvPr/>
        </p:nvSpPr>
        <p:spPr>
          <a:xfrm>
            <a:off x="8041535" y="1300153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12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728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103</Words>
  <Application>Microsoft Office PowerPoint</Application>
  <PresentationFormat>Affichage à l'écran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</dc:creator>
  <cp:lastModifiedBy>User</cp:lastModifiedBy>
  <cp:revision>68</cp:revision>
  <cp:lastPrinted>2022-03-18T12:50:57Z</cp:lastPrinted>
  <dcterms:created xsi:type="dcterms:W3CDTF">2016-03-25T08:04:58Z</dcterms:created>
  <dcterms:modified xsi:type="dcterms:W3CDTF">2024-01-05T12:31:53Z</dcterms:modified>
</cp:coreProperties>
</file>